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notesMasterIdLst>
    <p:notesMasterId r:id="rId7"/>
  </p:notesMasterIdLst>
  <p:handoutMasterIdLst>
    <p:handoutMasterId r:id="rId8"/>
  </p:handoutMasterIdLst>
  <p:sldIdLst>
    <p:sldId id="261" r:id="rId6"/>
  </p:sldIdLst>
  <p:sldSz cx="30267275" cy="42794238"/>
  <p:notesSz cx="6858000" cy="9144000"/>
  <p:defaultTextStyle>
    <a:defPPr rtl="0">
      <a:defRPr lang="pt-pt"/>
    </a:defPPr>
    <a:lvl1pPr marL="0" algn="l" defTabSz="3506943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1pPr>
    <a:lvl2pPr marL="1753472" algn="l" defTabSz="3506943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2pPr>
    <a:lvl3pPr marL="3506943" algn="l" defTabSz="3506943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3pPr>
    <a:lvl4pPr marL="5260412" algn="l" defTabSz="3506943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4pPr>
    <a:lvl5pPr marL="7013883" algn="l" defTabSz="3506943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5pPr>
    <a:lvl6pPr marL="8767355" algn="l" defTabSz="3506943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6pPr>
    <a:lvl7pPr marL="10520827" algn="l" defTabSz="3506943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7pPr>
    <a:lvl8pPr marL="12274298" algn="l" defTabSz="3506943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8pPr>
    <a:lvl9pPr marL="14027767" algn="l" defTabSz="3506943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3479" userDrawn="1">
          <p15:clr>
            <a:srgbClr val="A4A3A4"/>
          </p15:clr>
        </p15:guide>
        <p15:guide id="3" pos="95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hra Ebadpour" initials="ZE" lastIdx="4" clrIdx="0">
    <p:extLst>
      <p:ext uri="{19B8F6BF-5375-455C-9EA6-DF929625EA0E}">
        <p15:presenceInfo xmlns:p15="http://schemas.microsoft.com/office/powerpoint/2012/main" userId="S-1-5-21-4189978675-3831320497-155372881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CFED"/>
    <a:srgbClr val="A7DFF4"/>
    <a:srgbClr val="00579B"/>
    <a:srgbClr val="CDE0EF"/>
    <a:srgbClr val="000000"/>
    <a:srgbClr val="81AEBA"/>
    <a:srgbClr val="156C98"/>
    <a:srgbClr val="C0D5D7"/>
    <a:srgbClr val="6FA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36" autoAdjust="0"/>
    <p:restoredTop sz="94593" autoAdjust="0"/>
  </p:normalViewPr>
  <p:slideViewPr>
    <p:cSldViewPr snapToGrid="0">
      <p:cViewPr varScale="1">
        <p:scale>
          <a:sx n="12" d="100"/>
          <a:sy n="12" d="100"/>
        </p:scale>
        <p:origin x="1572" y="120"/>
      </p:cViewPr>
      <p:guideLst>
        <p:guide orient="horz" pos="13479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7T10:45:52.959" idx="3">
    <p:pos x="19066" y="3"/>
    <p:text>Do NOT move the position of the Header &amp; Footer</p:text>
    <p:extLst>
      <p:ext uri="{C676402C-5697-4E1C-873F-D02D1690AC5C}">
        <p15:threadingInfo xmlns:p15="http://schemas.microsoft.com/office/powerpoint/2012/main" timeZoneBias="-210"/>
      </p:ext>
    </p:extLst>
  </p:cm>
  <p:cm authorId="1" dt="2024-04-07T10:46:35.215" idx="4">
    <p:pos x="19066" y="2530"/>
    <p:text>Delete this Background picture and add yours</p:text>
    <p:extLst>
      <p:ext uri="{C676402C-5697-4E1C-873F-D02D1690AC5C}">
        <p15:threadingInfo xmlns:p15="http://schemas.microsoft.com/office/powerpoint/2012/main" timeZoneBias="-21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4BBBFC66-9CF4-4594-A7E9-0898F88DEA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D8AD158-3BAA-449B-9F3D-8E8FDC48F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8FE0040-92A2-4ACB-90C0-CEB879DA108E}" type="datetime1">
              <a:rPr lang="pt-PT" smtClean="0"/>
              <a:t>07/04/2024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B564E4F-7F50-4DF9-A6AC-FF9E81A7BF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26562D3-5315-4CB9-A10C-D8D93C7A40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15ACF78-89ED-4C9F-B3B3-0210D2A9020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4263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3DF033-117E-4641-8583-84469251908C}" type="datetime1">
              <a:rPr lang="pt-PT" noProof="0" smtClean="0"/>
              <a:t>07/04/2024</a:t>
            </a:fld>
            <a:endParaRPr lang="pt-PT" noProof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723888-DA29-4A97-94E0-1ACFEE052A7F}" type="slidenum">
              <a:rPr lang="pt-PT" noProof="0" smtClean="0"/>
              <a:t>‹#›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123150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2609332" rtl="0" eaLnBrk="1" latinLnBrk="0" hangingPunct="1">
      <a:defRPr sz="3424" kern="1200">
        <a:solidFill>
          <a:schemeClr val="tx1"/>
        </a:solidFill>
        <a:latin typeface="+mn-lt"/>
        <a:ea typeface="+mn-ea"/>
        <a:cs typeface="+mn-cs"/>
      </a:defRPr>
    </a:lvl1pPr>
    <a:lvl2pPr marL="1304666" algn="l" defTabSz="2609332" rtl="0" eaLnBrk="1" latinLnBrk="0" hangingPunct="1">
      <a:defRPr sz="3424" kern="1200">
        <a:solidFill>
          <a:schemeClr val="tx1"/>
        </a:solidFill>
        <a:latin typeface="+mn-lt"/>
        <a:ea typeface="+mn-ea"/>
        <a:cs typeface="+mn-cs"/>
      </a:defRPr>
    </a:lvl2pPr>
    <a:lvl3pPr marL="2609332" algn="l" defTabSz="2609332" rtl="0" eaLnBrk="1" latinLnBrk="0" hangingPunct="1">
      <a:defRPr sz="3424" kern="1200">
        <a:solidFill>
          <a:schemeClr val="tx1"/>
        </a:solidFill>
        <a:latin typeface="+mn-lt"/>
        <a:ea typeface="+mn-ea"/>
        <a:cs typeface="+mn-cs"/>
      </a:defRPr>
    </a:lvl3pPr>
    <a:lvl4pPr marL="3913998" algn="l" defTabSz="2609332" rtl="0" eaLnBrk="1" latinLnBrk="0" hangingPunct="1">
      <a:defRPr sz="3424" kern="1200">
        <a:solidFill>
          <a:schemeClr val="tx1"/>
        </a:solidFill>
        <a:latin typeface="+mn-lt"/>
        <a:ea typeface="+mn-ea"/>
        <a:cs typeface="+mn-cs"/>
      </a:defRPr>
    </a:lvl4pPr>
    <a:lvl5pPr marL="5218664" algn="l" defTabSz="2609332" rtl="0" eaLnBrk="1" latinLnBrk="0" hangingPunct="1">
      <a:defRPr sz="3424" kern="1200">
        <a:solidFill>
          <a:schemeClr val="tx1"/>
        </a:solidFill>
        <a:latin typeface="+mn-lt"/>
        <a:ea typeface="+mn-ea"/>
        <a:cs typeface="+mn-cs"/>
      </a:defRPr>
    </a:lvl5pPr>
    <a:lvl6pPr marL="6523330" algn="l" defTabSz="2609332" rtl="0" eaLnBrk="1" latinLnBrk="0" hangingPunct="1">
      <a:defRPr sz="3424" kern="1200">
        <a:solidFill>
          <a:schemeClr val="tx1"/>
        </a:solidFill>
        <a:latin typeface="+mn-lt"/>
        <a:ea typeface="+mn-ea"/>
        <a:cs typeface="+mn-cs"/>
      </a:defRPr>
    </a:lvl6pPr>
    <a:lvl7pPr marL="7827996" algn="l" defTabSz="2609332" rtl="0" eaLnBrk="1" latinLnBrk="0" hangingPunct="1">
      <a:defRPr sz="3424" kern="1200">
        <a:solidFill>
          <a:schemeClr val="tx1"/>
        </a:solidFill>
        <a:latin typeface="+mn-lt"/>
        <a:ea typeface="+mn-ea"/>
        <a:cs typeface="+mn-cs"/>
      </a:defRPr>
    </a:lvl7pPr>
    <a:lvl8pPr marL="9132661" algn="l" defTabSz="2609332" rtl="0" eaLnBrk="1" latinLnBrk="0" hangingPunct="1">
      <a:defRPr sz="3424" kern="1200">
        <a:solidFill>
          <a:schemeClr val="tx1"/>
        </a:solidFill>
        <a:latin typeface="+mn-lt"/>
        <a:ea typeface="+mn-ea"/>
        <a:cs typeface="+mn-cs"/>
      </a:defRPr>
    </a:lvl8pPr>
    <a:lvl9pPr marL="10437327" algn="l" defTabSz="2609332" rtl="0" eaLnBrk="1" latinLnBrk="0" hangingPunct="1">
      <a:defRPr sz="34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4723888-DA29-4A97-94E0-1ACFEE052A7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809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a Imagem 7">
            <a:extLst>
              <a:ext uri="{FF2B5EF4-FFF2-40B4-BE49-F238E27FC236}">
                <a16:creationId xmlns:a16="http://schemas.microsoft.com/office/drawing/2014/main" id="{4EDBA6C6-E69A-4D0D-B0EA-57BAE62B15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267275" cy="42794238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PT" noProof="0"/>
              <a:t>Adicionar Imagem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DE4C32A7-3594-204C-BE1A-E5D6F7240E2A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0" y="1325806"/>
            <a:ext cx="30267275" cy="4405501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algn="ctr" rtl="0"/>
            <a:r>
              <a:rPr lang="pt-PT" sz="4800" b="0" noProof="0">
                <a:latin typeface="Avenir Next LT Pro Light" panose="020B0304020202020204" pitchFamily="34" charset="0"/>
              </a:rPr>
              <a:t>Adicionar citação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E22D1A8-8D3A-2C47-B262-C2B313880C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732060"/>
            <a:ext cx="30267275" cy="3535596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 rtl="0"/>
            <a:r>
              <a:rPr lang="pt-PT" noProof="0"/>
              <a:t>Adicionar autor</a:t>
            </a:r>
          </a:p>
        </p:txBody>
      </p:sp>
    </p:spTree>
    <p:extLst>
      <p:ext uri="{BB962C8B-B14F-4D97-AF65-F5344CB8AC3E}">
        <p14:creationId xmlns:p14="http://schemas.microsoft.com/office/powerpoint/2010/main" val="400611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a Imagem 7">
            <a:extLst>
              <a:ext uri="{FF2B5EF4-FFF2-40B4-BE49-F238E27FC236}">
                <a16:creationId xmlns:a16="http://schemas.microsoft.com/office/drawing/2014/main" id="{286B9491-0560-4777-B5E9-BE8E757389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267275" cy="42794238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PT" noProof="0"/>
              <a:t>Adicionar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1D34A5-10DE-4BFE-8EA4-577593BE5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427" y="34662987"/>
            <a:ext cx="27138390" cy="2278354"/>
          </a:xfrm>
          <a:noFill/>
          <a:ln>
            <a:noFill/>
          </a:ln>
        </p:spPr>
        <p:txBody>
          <a:bodyPr rtlCol="0" anchor="t">
            <a:normAutofit/>
          </a:bodyPr>
          <a:lstStyle>
            <a:lvl1pPr algn="r">
              <a:defRPr sz="48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Adicionar citação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0D5C8E-1722-4B06-A863-B2B2C74060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5427" y="38759986"/>
            <a:ext cx="27138390" cy="2059614"/>
          </a:xfrm>
        </p:spPr>
        <p:txBody>
          <a:bodyPr rtlCol="0">
            <a:normAutofit/>
          </a:bodyPr>
          <a:lstStyle>
            <a:lvl1pPr marL="0" indent="0" algn="r">
              <a:buNone/>
              <a:defRPr sz="2800" b="0" i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 noProof="0"/>
              <a:t>Adicionar autor</a:t>
            </a:r>
          </a:p>
        </p:txBody>
      </p:sp>
    </p:spTree>
    <p:extLst>
      <p:ext uri="{BB962C8B-B14F-4D97-AF65-F5344CB8AC3E}">
        <p14:creationId xmlns:p14="http://schemas.microsoft.com/office/powerpoint/2010/main" val="209762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a Imagem 7">
            <a:extLst>
              <a:ext uri="{FF2B5EF4-FFF2-40B4-BE49-F238E27FC236}">
                <a16:creationId xmlns:a16="http://schemas.microsoft.com/office/drawing/2014/main" id="{2BFBF690-BE69-4480-92D8-E25C542604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267275" cy="42794238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PT" noProof="0"/>
              <a:t>Adicionar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6DB09B-E20F-4821-AC01-30DA8BD344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49031" y="2387283"/>
            <a:ext cx="17916476" cy="5180424"/>
          </a:xfrm>
          <a:prstGeom prst="rect">
            <a:avLst/>
          </a:prstGeom>
        </p:spPr>
        <p:txBody>
          <a:bodyPr rtlCol="0" anchor="t"/>
          <a:lstStyle>
            <a:lvl1pPr algn="l">
              <a:defRPr sz="6000"/>
            </a:lvl1pPr>
          </a:lstStyle>
          <a:p>
            <a:pPr rtl="0"/>
            <a:r>
              <a:rPr lang="pt-PT" noProof="0"/>
              <a:t>Adicionar citação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2D8BBE-33E1-41C2-B071-94F5331BAE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49029" y="8566133"/>
            <a:ext cx="16509423" cy="2434265"/>
          </a:xfrm>
        </p:spPr>
        <p:txBody>
          <a:bodyPr rtlCol="0"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 noProof="0"/>
              <a:t>Adicionar autor</a:t>
            </a:r>
          </a:p>
        </p:txBody>
      </p:sp>
    </p:spTree>
    <p:extLst>
      <p:ext uri="{BB962C8B-B14F-4D97-AF65-F5344CB8AC3E}">
        <p14:creationId xmlns:p14="http://schemas.microsoft.com/office/powerpoint/2010/main" val="2843054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43FD534-551D-4853-B009-6CE3AE86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881" y="2278410"/>
            <a:ext cx="26105525" cy="827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0F36324-F194-460C-9BA6-98A64B087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0881" y="11391991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/>
              <a:t>Clique para editar os Estilos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01729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</p:sldLayoutIdLst>
  <p:txStyles>
    <p:titleStyle>
      <a:lvl1pPr algn="ctr" defTabSz="1272355" rtl="0" eaLnBrk="1" latinLnBrk="0" hangingPunct="1">
        <a:lnSpc>
          <a:spcPct val="90000"/>
        </a:lnSpc>
        <a:spcBef>
          <a:spcPct val="0"/>
        </a:spcBef>
        <a:buNone/>
        <a:defRPr sz="61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1272355" rtl="0" eaLnBrk="1" latinLnBrk="0" hangingPunct="1">
        <a:lnSpc>
          <a:spcPct val="90000"/>
        </a:lnSpc>
        <a:spcBef>
          <a:spcPts val="1391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36177" indent="0" algn="ctr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3339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272355" indent="0" algn="ctr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2783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908532" indent="0" algn="ctr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2505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544710" indent="0" algn="ctr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2505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3498976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6pPr>
      <a:lvl7pPr marL="4135153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7pPr>
      <a:lvl8pPr marL="4771331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8pPr>
      <a:lvl9pPr marL="5407509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1pPr>
      <a:lvl2pPr marL="636177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2pPr>
      <a:lvl3pPr marL="1272355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3pPr>
      <a:lvl4pPr marL="1908532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4pPr>
      <a:lvl5pPr marL="2544710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5pPr>
      <a:lvl6pPr marL="3180887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6pPr>
      <a:lvl7pPr marL="3817065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7pPr>
      <a:lvl8pPr marL="4453242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8pPr>
      <a:lvl9pPr marL="5089419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28" userDrawn="1">
          <p15:clr>
            <a:srgbClr val="F26B43"/>
          </p15:clr>
        </p15:guide>
        <p15:guide id="2" pos="17766" userDrawn="1">
          <p15:clr>
            <a:srgbClr val="F26B43"/>
          </p15:clr>
        </p15:guide>
        <p15:guide id="3" orient="horz" pos="17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518B6AA-FC66-4B62-A564-2090424A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786" y="2276943"/>
            <a:ext cx="26101703" cy="8273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A8A8C69-6954-4ED2-AF42-2B5FA4931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786" y="11393444"/>
            <a:ext cx="26101703" cy="27152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/>
              <a:t>Clique para editar os Estilos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417138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The Hand" panose="030705020305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The Hand" panose="030705020305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The Hand" panose="030705020305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The Hand" panose="030705020305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28" userDrawn="1">
          <p15:clr>
            <a:srgbClr val="F26B43"/>
          </p15:clr>
        </p15:guide>
        <p15:guide id="2" pos="17622" userDrawn="1">
          <p15:clr>
            <a:srgbClr val="F26B43"/>
          </p15:clr>
        </p15:guide>
        <p15:guide id="3" orient="horz" pos="17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7980D4-77A2-1AD6-F274-4517DFC7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51"/>
            <a:ext cx="30267275" cy="42785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FEA624-9EDC-707D-EDA1-17DFB0697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016237"/>
            <a:ext cx="30267275" cy="368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21772"/>
      </p:ext>
    </p:extLst>
  </p:cSld>
  <p:clrMapOvr>
    <a:masterClrMapping/>
  </p:clrMapOvr>
</p:sld>
</file>

<file path=ppt/theme/theme1.xml><?xml version="1.0" encoding="utf-8"?>
<a:theme xmlns:a="http://schemas.openxmlformats.org/drawingml/2006/main" name="Cartaz 1">
  <a:themeElements>
    <a:clrScheme name="Custom 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81AEB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943157_TF33872665_Win32" id="{D4FD3B42-14E5-4686-A07E-405EDB6B05FB}" vid="{708D1EDC-2171-4FAC-A7DD-98CAA7ACD8FD}"/>
    </a:ext>
  </a:extLst>
</a:theme>
</file>

<file path=ppt/theme/theme2.xml><?xml version="1.0" encoding="utf-8"?>
<a:theme xmlns:a="http://schemas.openxmlformats.org/drawingml/2006/main" name="1_Estrutura Personaliz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9">
      <a:majorFont>
        <a:latin typeface="The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943157_TF33872665_Win32" id="{D4FD3B42-14E5-4686-A07E-405EDB6B05FB}" vid="{95626E9A-D6D7-40E2-9FA1-1F069B7B28D4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A7FA621-81C2-4EBF-9B1E-5714FF343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5C66B7-4CC9-4D41-8CC1-75FA4298F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5F6196-9E62-43C0-BBA2-50E3A2A8A1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Póster com gato</Template>
  <TotalTime>44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Avenir Next LT Pro Light</vt:lpstr>
      <vt:lpstr>Calibri</vt:lpstr>
      <vt:lpstr>The Hand</vt:lpstr>
      <vt:lpstr>Cartaz 1</vt:lpstr>
      <vt:lpstr>1_Estrutura Personalizada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15th Advanced Doctoral Conference On Computing, ​ Electrical And Industrial Systems </dc:title>
  <dc:creator>Eurico Clemente</dc:creator>
  <cp:lastModifiedBy>Zahra Ebadpour</cp:lastModifiedBy>
  <cp:revision>5</cp:revision>
  <dcterms:created xsi:type="dcterms:W3CDTF">2024-03-11T21:51:29Z</dcterms:created>
  <dcterms:modified xsi:type="dcterms:W3CDTF">2024-04-07T07:18:00Z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