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9975" cy="42808525"/>
  <p:notesSz cx="6797675" cy="9926638"/>
  <p:defaultTextStyle>
    <a:defPPr>
      <a:defRPr lang="en-US"/>
    </a:defPPr>
    <a:lvl1pPr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2087563" indent="-1630363"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4175125" indent="-3260725"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6262688" indent="-4891088"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8350250" indent="-6521450" algn="l" defTabSz="4175125" rtl="0" eaLnBrk="0" fontAlgn="base" hangingPunct="0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83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8E"/>
    <a:srgbClr val="005A9E"/>
    <a:srgbClr val="005EA4"/>
    <a:srgbClr val="0B3080"/>
    <a:srgbClr val="004080"/>
    <a:srgbClr val="021C8E"/>
    <a:srgbClr val="041A7C"/>
    <a:srgbClr val="0417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145" autoAdjust="0"/>
  </p:normalViewPr>
  <p:slideViewPr>
    <p:cSldViewPr>
      <p:cViewPr>
        <p:scale>
          <a:sx n="33" d="100"/>
          <a:sy n="33" d="100"/>
        </p:scale>
        <p:origin x="36" y="-4476"/>
      </p:cViewPr>
      <p:guideLst>
        <p:guide orient="horz" pos="13483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15698C-2AAF-4E91-958E-ECBE212A613B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6A3EC5-AAE9-4007-8B96-455223EE0CD8}">
      <dgm:prSet phldrT="[Text]" custT="1"/>
      <dgm:spPr>
        <a:solidFill>
          <a:srgbClr val="00518E"/>
        </a:solidFill>
      </dgm:spPr>
      <dgm:t>
        <a:bodyPr/>
        <a:lstStyle/>
        <a:p>
          <a:pPr algn="l"/>
          <a:r>
            <a:rPr lang="en-US" sz="9600" b="1" dirty="0"/>
            <a:t>    Mandatory Topics</a:t>
          </a:r>
          <a:br>
            <a:rPr lang="en-US" sz="6500" dirty="0"/>
          </a:br>
          <a:r>
            <a:rPr lang="en-US" sz="6500" dirty="0"/>
            <a:t>           - Problem Area Motivation</a:t>
          </a:r>
          <a:br>
            <a:rPr lang="en-US" sz="6500" dirty="0"/>
          </a:br>
          <a:r>
            <a:rPr lang="en-US" sz="6500" dirty="0"/>
            <a:t>           - Research Question</a:t>
          </a:r>
          <a:br>
            <a:rPr lang="en-US" sz="6500" dirty="0"/>
          </a:br>
          <a:r>
            <a:rPr lang="en-US" sz="6500" dirty="0"/>
            <a:t>           - Hypothesis</a:t>
          </a:r>
          <a:br>
            <a:rPr lang="en-US" sz="6500" dirty="0"/>
          </a:br>
          <a:r>
            <a:rPr lang="en-US" sz="6500" dirty="0"/>
            <a:t>           - Planned Approach</a:t>
          </a:r>
        </a:p>
      </dgm:t>
    </dgm:pt>
    <dgm:pt modelId="{CBFD8657-626D-4EE0-B1B1-883E2515CA93}" type="parTrans" cxnId="{742CF753-6D92-4558-BD89-54BC884F1EAA}">
      <dgm:prSet/>
      <dgm:spPr/>
      <dgm:t>
        <a:bodyPr/>
        <a:lstStyle/>
        <a:p>
          <a:endParaRPr lang="en-US"/>
        </a:p>
      </dgm:t>
    </dgm:pt>
    <dgm:pt modelId="{A2B52A2A-9510-422F-9EFF-2BEB7109B5BD}" type="sibTrans" cxnId="{742CF753-6D92-4558-BD89-54BC884F1EAA}">
      <dgm:prSet/>
      <dgm:spPr/>
      <dgm:t>
        <a:bodyPr/>
        <a:lstStyle/>
        <a:p>
          <a:endParaRPr lang="en-US"/>
        </a:p>
      </dgm:t>
    </dgm:pt>
    <dgm:pt modelId="{855AEFD2-EE40-42F5-957F-1DB31CC6E4C4}">
      <dgm:prSet phldrT="[Text]"/>
      <dgm:spPr>
        <a:solidFill>
          <a:srgbClr val="00518E"/>
        </a:solidFill>
      </dgm:spPr>
      <dgm:t>
        <a:bodyPr/>
        <a:lstStyle/>
        <a:p>
          <a:endParaRPr lang="en-US" dirty="0"/>
        </a:p>
      </dgm:t>
    </dgm:pt>
    <dgm:pt modelId="{A87C14EE-B7AB-4C6A-915D-776851DE628E}" type="sibTrans" cxnId="{72B65F8F-5CFC-4478-9134-868F3BC8C626}">
      <dgm:prSet/>
      <dgm:spPr/>
      <dgm:t>
        <a:bodyPr/>
        <a:lstStyle/>
        <a:p>
          <a:endParaRPr lang="en-US"/>
        </a:p>
      </dgm:t>
    </dgm:pt>
    <dgm:pt modelId="{2F976A5D-CE91-4930-B760-42E3EEAE7809}" type="parTrans" cxnId="{72B65F8F-5CFC-4478-9134-868F3BC8C626}">
      <dgm:prSet/>
      <dgm:spPr/>
      <dgm:t>
        <a:bodyPr/>
        <a:lstStyle/>
        <a:p>
          <a:endParaRPr lang="en-US"/>
        </a:p>
      </dgm:t>
    </dgm:pt>
    <dgm:pt modelId="{20F56B9D-1CD9-4F26-BA8F-837340FD23D9}">
      <dgm:prSet phldrT="[Text]"/>
      <dgm:spPr>
        <a:solidFill>
          <a:srgbClr val="00518E"/>
        </a:solidFill>
      </dgm:spPr>
      <dgm:t>
        <a:bodyPr/>
        <a:lstStyle/>
        <a:p>
          <a:endParaRPr lang="en-US" dirty="0"/>
        </a:p>
      </dgm:t>
    </dgm:pt>
    <dgm:pt modelId="{095D2AAE-E29C-4043-9565-79075E02E743}" type="sibTrans" cxnId="{9376AB0F-B943-44BA-AFE4-4AEA1771F631}">
      <dgm:prSet/>
      <dgm:spPr/>
      <dgm:t>
        <a:bodyPr/>
        <a:lstStyle/>
        <a:p>
          <a:endParaRPr lang="en-US"/>
        </a:p>
      </dgm:t>
    </dgm:pt>
    <dgm:pt modelId="{97E39F4B-2A93-48C6-8817-4AC622C6FB0A}" type="parTrans" cxnId="{9376AB0F-B943-44BA-AFE4-4AEA1771F631}">
      <dgm:prSet/>
      <dgm:spPr/>
      <dgm:t>
        <a:bodyPr/>
        <a:lstStyle/>
        <a:p>
          <a:endParaRPr lang="en-US"/>
        </a:p>
      </dgm:t>
    </dgm:pt>
    <dgm:pt modelId="{90510FC0-AF2E-497C-98B9-3EAE88AC179B}">
      <dgm:prSet phldrT="[Text]"/>
      <dgm:spPr>
        <a:solidFill>
          <a:srgbClr val="00518E"/>
        </a:solidFill>
      </dgm:spPr>
      <dgm:t>
        <a:bodyPr/>
        <a:lstStyle/>
        <a:p>
          <a:endParaRPr lang="en-US" dirty="0"/>
        </a:p>
      </dgm:t>
    </dgm:pt>
    <dgm:pt modelId="{F0B8EF02-FFBC-4FCF-A5FE-FF8CEA9FA667}" type="sibTrans" cxnId="{E543A892-A10F-4790-96E7-6A6F40EFA830}">
      <dgm:prSet/>
      <dgm:spPr/>
      <dgm:t>
        <a:bodyPr/>
        <a:lstStyle/>
        <a:p>
          <a:endParaRPr lang="en-US"/>
        </a:p>
      </dgm:t>
    </dgm:pt>
    <dgm:pt modelId="{1EF601BE-FFDC-49FB-AA8A-E41E3AE673BB}" type="parTrans" cxnId="{E543A892-A10F-4790-96E7-6A6F40EFA830}">
      <dgm:prSet/>
      <dgm:spPr/>
      <dgm:t>
        <a:bodyPr/>
        <a:lstStyle/>
        <a:p>
          <a:endParaRPr lang="en-US"/>
        </a:p>
      </dgm:t>
    </dgm:pt>
    <dgm:pt modelId="{12B4CCC6-491F-4BA7-A868-DE5CFEFE0212}">
      <dgm:prSet phldrT="[Text]"/>
      <dgm:spPr>
        <a:solidFill>
          <a:srgbClr val="00518E"/>
        </a:solidFill>
      </dgm:spPr>
      <dgm:t>
        <a:bodyPr/>
        <a:lstStyle/>
        <a:p>
          <a:endParaRPr lang="en-US" dirty="0"/>
        </a:p>
      </dgm:t>
    </dgm:pt>
    <dgm:pt modelId="{4AB4F6B6-D1F6-4078-8ADC-ADF7282BB13D}" type="sibTrans" cxnId="{8E72158D-C355-49F3-A84F-C90A36094CA5}">
      <dgm:prSet/>
      <dgm:spPr/>
      <dgm:t>
        <a:bodyPr/>
        <a:lstStyle/>
        <a:p>
          <a:endParaRPr lang="en-US"/>
        </a:p>
      </dgm:t>
    </dgm:pt>
    <dgm:pt modelId="{887B0C0B-FE4D-4E94-BEB7-3EDFE2B585EE}" type="parTrans" cxnId="{8E72158D-C355-49F3-A84F-C90A36094CA5}">
      <dgm:prSet/>
      <dgm:spPr/>
      <dgm:t>
        <a:bodyPr/>
        <a:lstStyle/>
        <a:p>
          <a:endParaRPr lang="en-US"/>
        </a:p>
      </dgm:t>
    </dgm:pt>
    <dgm:pt modelId="{3957F48F-EEFF-49D1-B5C0-59392520DF98}" type="pres">
      <dgm:prSet presAssocID="{5A15698C-2AAF-4E91-958E-ECBE212A613B}" presName="Name0" presStyleCnt="0">
        <dgm:presLayoutVars>
          <dgm:chMax val="1"/>
          <dgm:chPref val="1"/>
        </dgm:presLayoutVars>
      </dgm:prSet>
      <dgm:spPr/>
    </dgm:pt>
    <dgm:pt modelId="{BE58E363-339A-4923-9B01-E258D8EF6B7B}" type="pres">
      <dgm:prSet presAssocID="{0D6A3EC5-AAE9-4007-8B96-455223EE0CD8}" presName="Parent" presStyleLbl="node0" presStyleIdx="0" presStyleCnt="1" custScaleX="133290" custScaleY="133290" custLinFactNeighborX="15517" custLinFactNeighborY="2356">
        <dgm:presLayoutVars>
          <dgm:chMax val="5"/>
          <dgm:chPref val="5"/>
        </dgm:presLayoutVars>
      </dgm:prSet>
      <dgm:spPr/>
    </dgm:pt>
    <dgm:pt modelId="{48817AB8-08A1-4B7F-96F1-71DAA8FD5D00}" type="pres">
      <dgm:prSet presAssocID="{0D6A3EC5-AAE9-4007-8B96-455223EE0CD8}" presName="Accent1" presStyleLbl="node1" presStyleIdx="0" presStyleCnt="17" custScaleX="175206" custScaleY="175206" custLinFactY="-100000" custLinFactNeighborX="-9854" custLinFactNeighborY="-160558"/>
      <dgm:spPr>
        <a:solidFill>
          <a:srgbClr val="00518E"/>
        </a:solidFill>
      </dgm:spPr>
    </dgm:pt>
    <dgm:pt modelId="{66EF88D0-5A55-4616-AA35-BC6D1A5EF7D1}" type="pres">
      <dgm:prSet presAssocID="{0D6A3EC5-AAE9-4007-8B96-455223EE0CD8}" presName="Accent2" presStyleLbl="node1" presStyleIdx="1" presStyleCnt="17" custScaleX="311843" custScaleY="311843" custLinFactX="-103845" custLinFactY="100000" custLinFactNeighborX="-200000" custLinFactNeighborY="160202"/>
      <dgm:spPr>
        <a:solidFill>
          <a:srgbClr val="00518E"/>
        </a:solidFill>
      </dgm:spPr>
    </dgm:pt>
    <dgm:pt modelId="{E31A62A4-A41C-4EB2-ACE2-935F63FB8136}" type="pres">
      <dgm:prSet presAssocID="{0D6A3EC5-AAE9-4007-8B96-455223EE0CD8}" presName="Accent3" presStyleLbl="node1" presStyleIdx="2" presStyleCnt="17" custLinFactY="-44207" custLinFactNeighborX="90865" custLinFactNeighborY="-100000"/>
      <dgm:spPr>
        <a:solidFill>
          <a:srgbClr val="00518E"/>
        </a:solidFill>
      </dgm:spPr>
    </dgm:pt>
    <dgm:pt modelId="{84E16FB7-8AC2-4F77-9414-3C3D947A9304}" type="pres">
      <dgm:prSet presAssocID="{0D6A3EC5-AAE9-4007-8B96-455223EE0CD8}" presName="Accent4" presStyleLbl="node1" presStyleIdx="3" presStyleCnt="17" custScaleX="219177" custScaleY="219178" custLinFactX="-2037" custLinFactY="100000" custLinFactNeighborX="-100000" custLinFactNeighborY="191435"/>
      <dgm:spPr>
        <a:solidFill>
          <a:srgbClr val="00518E"/>
        </a:solidFill>
      </dgm:spPr>
    </dgm:pt>
    <dgm:pt modelId="{0AB19821-1818-48B9-BC22-9481A57D87CA}" type="pres">
      <dgm:prSet presAssocID="{0D6A3EC5-AAE9-4007-8B96-455223EE0CD8}" presName="Accent5" presStyleLbl="node1" presStyleIdx="4" presStyleCnt="17"/>
      <dgm:spPr>
        <a:solidFill>
          <a:srgbClr val="00518E"/>
        </a:solidFill>
      </dgm:spPr>
    </dgm:pt>
    <dgm:pt modelId="{1F568D76-9F67-4557-B1AE-648378D4582F}" type="pres">
      <dgm:prSet presAssocID="{0D6A3EC5-AAE9-4007-8B96-455223EE0CD8}" presName="Accent6" presStyleLbl="node1" presStyleIdx="5" presStyleCnt="17"/>
      <dgm:spPr>
        <a:solidFill>
          <a:srgbClr val="00518E"/>
        </a:solidFill>
      </dgm:spPr>
    </dgm:pt>
    <dgm:pt modelId="{27F7EDFF-5B99-4695-A402-48FFEC8EA5EB}" type="pres">
      <dgm:prSet presAssocID="{855AEFD2-EE40-42F5-957F-1DB31CC6E4C4}" presName="Child1" presStyleLbl="node1" presStyleIdx="6" presStyleCnt="17" custLinFactY="-29155" custLinFactNeighborX="24826" custLinFactNeighborY="-100000">
        <dgm:presLayoutVars>
          <dgm:chMax val="0"/>
          <dgm:chPref val="0"/>
        </dgm:presLayoutVars>
      </dgm:prSet>
      <dgm:spPr/>
    </dgm:pt>
    <dgm:pt modelId="{05DAC3AA-3ABD-456C-B644-1992B2223141}" type="pres">
      <dgm:prSet presAssocID="{855AEFD2-EE40-42F5-957F-1DB31CC6E4C4}" presName="Accent7" presStyleCnt="0"/>
      <dgm:spPr/>
    </dgm:pt>
    <dgm:pt modelId="{17F8FC7F-3C42-409E-8161-FB4CD8013E41}" type="pres">
      <dgm:prSet presAssocID="{855AEFD2-EE40-42F5-957F-1DB31CC6E4C4}" presName="AccentHold1" presStyleLbl="node1" presStyleIdx="7" presStyleCnt="17" custScaleX="193141" custScaleY="193141" custLinFactX="400000" custLinFactNeighborX="472178" custLinFactNeighborY="46953"/>
      <dgm:spPr>
        <a:solidFill>
          <a:srgbClr val="00518E"/>
        </a:solidFill>
      </dgm:spPr>
    </dgm:pt>
    <dgm:pt modelId="{D85CFAB0-486A-4C28-A85C-07F2535E24AA}" type="pres">
      <dgm:prSet presAssocID="{855AEFD2-EE40-42F5-957F-1DB31CC6E4C4}" presName="Accent8" presStyleCnt="0"/>
      <dgm:spPr/>
    </dgm:pt>
    <dgm:pt modelId="{F475753A-ECE3-4335-B647-6AAAC72F67F0}" type="pres">
      <dgm:prSet presAssocID="{855AEFD2-EE40-42F5-957F-1DB31CC6E4C4}" presName="AccentHold2" presStyleLbl="node1" presStyleIdx="8" presStyleCnt="17"/>
      <dgm:spPr>
        <a:solidFill>
          <a:srgbClr val="00518E"/>
        </a:solidFill>
      </dgm:spPr>
    </dgm:pt>
    <dgm:pt modelId="{0928E1D4-1926-4B97-AEDE-09A046851CDF}" type="pres">
      <dgm:prSet presAssocID="{20F56B9D-1CD9-4F26-BA8F-837340FD23D9}" presName="Child2" presStyleLbl="node1" presStyleIdx="9" presStyleCnt="17" custLinFactY="-29155" custLinFactNeighborX="24826" custLinFactNeighborY="-100000">
        <dgm:presLayoutVars>
          <dgm:chMax val="0"/>
          <dgm:chPref val="0"/>
        </dgm:presLayoutVars>
      </dgm:prSet>
      <dgm:spPr/>
    </dgm:pt>
    <dgm:pt modelId="{D7F5AFAD-0EFE-4D65-92F8-C2A27A1A4BA5}" type="pres">
      <dgm:prSet presAssocID="{20F56B9D-1CD9-4F26-BA8F-837340FD23D9}" presName="Accent9" presStyleCnt="0"/>
      <dgm:spPr/>
    </dgm:pt>
    <dgm:pt modelId="{C443AA31-1306-43DA-A186-8FD2444D1833}" type="pres">
      <dgm:prSet presAssocID="{20F56B9D-1CD9-4F26-BA8F-837340FD23D9}" presName="AccentHold1" presStyleLbl="node1" presStyleIdx="10" presStyleCnt="17" custScaleX="179358" custScaleY="179358" custLinFactX="-51293" custLinFactY="-25733" custLinFactNeighborX="-100000" custLinFactNeighborY="-100000"/>
      <dgm:spPr>
        <a:solidFill>
          <a:srgbClr val="00518E"/>
        </a:solidFill>
      </dgm:spPr>
    </dgm:pt>
    <dgm:pt modelId="{CB7C32DD-295B-4FE3-BA0C-115F71A9B513}" type="pres">
      <dgm:prSet presAssocID="{20F56B9D-1CD9-4F26-BA8F-837340FD23D9}" presName="Accent10" presStyleCnt="0"/>
      <dgm:spPr/>
    </dgm:pt>
    <dgm:pt modelId="{BED6FC6D-5710-4D1A-8801-7EAFBBE264D9}" type="pres">
      <dgm:prSet presAssocID="{20F56B9D-1CD9-4F26-BA8F-837340FD23D9}" presName="AccentHold2" presStyleLbl="node1" presStyleIdx="11" presStyleCnt="17" custLinFactY="75997" custLinFactNeighborX="51146" custLinFactNeighborY="100000"/>
      <dgm:spPr>
        <a:solidFill>
          <a:srgbClr val="00518E"/>
        </a:solidFill>
      </dgm:spPr>
    </dgm:pt>
    <dgm:pt modelId="{F22343C8-7661-41C1-AEA9-616CF278BF27}" type="pres">
      <dgm:prSet presAssocID="{20F56B9D-1CD9-4F26-BA8F-837340FD23D9}" presName="Accent11" presStyleCnt="0"/>
      <dgm:spPr/>
    </dgm:pt>
    <dgm:pt modelId="{89ACE539-7F76-43D1-AFA4-8FAAF349D05F}" type="pres">
      <dgm:prSet presAssocID="{20F56B9D-1CD9-4F26-BA8F-837340FD23D9}" presName="AccentHold3" presStyleLbl="node1" presStyleIdx="12" presStyleCnt="17" custScaleX="299619" custScaleY="299619" custLinFactX="200000" custLinFactY="28095" custLinFactNeighborX="269753" custLinFactNeighborY="100000"/>
      <dgm:spPr>
        <a:solidFill>
          <a:srgbClr val="00518E"/>
        </a:solidFill>
      </dgm:spPr>
    </dgm:pt>
    <dgm:pt modelId="{E08722EB-BDFC-451A-8465-AC5A827FDA74}" type="pres">
      <dgm:prSet presAssocID="{90510FC0-AF2E-497C-98B9-3EAE88AC179B}" presName="Child3" presStyleLbl="node1" presStyleIdx="13" presStyleCnt="17" custLinFactY="14220" custLinFactNeighborX="-35590" custLinFactNeighborY="100000">
        <dgm:presLayoutVars>
          <dgm:chMax val="0"/>
          <dgm:chPref val="0"/>
        </dgm:presLayoutVars>
      </dgm:prSet>
      <dgm:spPr/>
    </dgm:pt>
    <dgm:pt modelId="{F4E84944-F02F-4045-9039-1328A0B1FCDF}" type="pres">
      <dgm:prSet presAssocID="{90510FC0-AF2E-497C-98B9-3EAE88AC179B}" presName="Accent12" presStyleCnt="0"/>
      <dgm:spPr/>
    </dgm:pt>
    <dgm:pt modelId="{6FC5C7A1-94DB-45BE-99B1-6D32FC9115AF}" type="pres">
      <dgm:prSet presAssocID="{90510FC0-AF2E-497C-98B9-3EAE88AC179B}" presName="AccentHold1" presStyleLbl="node1" presStyleIdx="14" presStyleCnt="17" custLinFactX="100000" custLinFactY="50743" custLinFactNeighborX="143715" custLinFactNeighborY="100000"/>
      <dgm:spPr>
        <a:solidFill>
          <a:srgbClr val="00518E"/>
        </a:solidFill>
      </dgm:spPr>
    </dgm:pt>
    <dgm:pt modelId="{A98769A0-7235-4D56-9F7F-CEF560A27E05}" type="pres">
      <dgm:prSet presAssocID="{12B4CCC6-491F-4BA7-A868-DE5CFEFE0212}" presName="Child4" presStyleLbl="node1" presStyleIdx="15" presStyleCnt="17" custLinFactNeighborX="-81466" custLinFactNeighborY="83720">
        <dgm:presLayoutVars>
          <dgm:chMax val="0"/>
          <dgm:chPref val="0"/>
        </dgm:presLayoutVars>
      </dgm:prSet>
      <dgm:spPr/>
    </dgm:pt>
    <dgm:pt modelId="{93DC6179-1E98-4C55-9EC1-2E76D524569B}" type="pres">
      <dgm:prSet presAssocID="{12B4CCC6-491F-4BA7-A868-DE5CFEFE0212}" presName="Accent13" presStyleCnt="0"/>
      <dgm:spPr/>
    </dgm:pt>
    <dgm:pt modelId="{E2F223FD-0030-4167-8CD4-5C2407A4BF9C}" type="pres">
      <dgm:prSet presAssocID="{12B4CCC6-491F-4BA7-A868-DE5CFEFE0212}" presName="AccentHold1" presStyleLbl="node1" presStyleIdx="16" presStyleCnt="17"/>
      <dgm:spPr>
        <a:solidFill>
          <a:srgbClr val="00518E"/>
        </a:solidFill>
      </dgm:spPr>
    </dgm:pt>
  </dgm:ptLst>
  <dgm:cxnLst>
    <dgm:cxn modelId="{9376AB0F-B943-44BA-AFE4-4AEA1771F631}" srcId="{0D6A3EC5-AAE9-4007-8B96-455223EE0CD8}" destId="{20F56B9D-1CD9-4F26-BA8F-837340FD23D9}" srcOrd="1" destOrd="0" parTransId="{97E39F4B-2A93-48C6-8817-4AC622C6FB0A}" sibTransId="{095D2AAE-E29C-4043-9565-79075E02E743}"/>
    <dgm:cxn modelId="{E8D8E616-FE5B-4FF9-AB13-1BF769A5CE37}" type="presOf" srcId="{0D6A3EC5-AAE9-4007-8B96-455223EE0CD8}" destId="{BE58E363-339A-4923-9B01-E258D8EF6B7B}" srcOrd="0" destOrd="0" presId="urn:microsoft.com/office/officeart/2009/3/layout/CircleRelationship"/>
    <dgm:cxn modelId="{73C61320-620E-4DD9-9C62-953C7570ADC9}" type="presOf" srcId="{5A15698C-2AAF-4E91-958E-ECBE212A613B}" destId="{3957F48F-EEFF-49D1-B5C0-59392520DF98}" srcOrd="0" destOrd="0" presId="urn:microsoft.com/office/officeart/2009/3/layout/CircleRelationship"/>
    <dgm:cxn modelId="{742CF753-6D92-4558-BD89-54BC884F1EAA}" srcId="{5A15698C-2AAF-4E91-958E-ECBE212A613B}" destId="{0D6A3EC5-AAE9-4007-8B96-455223EE0CD8}" srcOrd="0" destOrd="0" parTransId="{CBFD8657-626D-4EE0-B1B1-883E2515CA93}" sibTransId="{A2B52A2A-9510-422F-9EFF-2BEB7109B5BD}"/>
    <dgm:cxn modelId="{3BA58586-09CF-4F66-A037-89048E127320}" type="presOf" srcId="{12B4CCC6-491F-4BA7-A868-DE5CFEFE0212}" destId="{A98769A0-7235-4D56-9F7F-CEF560A27E05}" srcOrd="0" destOrd="0" presId="urn:microsoft.com/office/officeart/2009/3/layout/CircleRelationship"/>
    <dgm:cxn modelId="{8E72158D-C355-49F3-A84F-C90A36094CA5}" srcId="{0D6A3EC5-AAE9-4007-8B96-455223EE0CD8}" destId="{12B4CCC6-491F-4BA7-A868-DE5CFEFE0212}" srcOrd="3" destOrd="0" parTransId="{887B0C0B-FE4D-4E94-BEB7-3EDFE2B585EE}" sibTransId="{4AB4F6B6-D1F6-4078-8ADC-ADF7282BB13D}"/>
    <dgm:cxn modelId="{72B65F8F-5CFC-4478-9134-868F3BC8C626}" srcId="{0D6A3EC5-AAE9-4007-8B96-455223EE0CD8}" destId="{855AEFD2-EE40-42F5-957F-1DB31CC6E4C4}" srcOrd="0" destOrd="0" parTransId="{2F976A5D-CE91-4930-B760-42E3EEAE7809}" sibTransId="{A87C14EE-B7AB-4C6A-915D-776851DE628E}"/>
    <dgm:cxn modelId="{E543A892-A10F-4790-96E7-6A6F40EFA830}" srcId="{0D6A3EC5-AAE9-4007-8B96-455223EE0CD8}" destId="{90510FC0-AF2E-497C-98B9-3EAE88AC179B}" srcOrd="2" destOrd="0" parTransId="{1EF601BE-FFDC-49FB-AA8A-E41E3AE673BB}" sibTransId="{F0B8EF02-FFBC-4FCF-A5FE-FF8CEA9FA667}"/>
    <dgm:cxn modelId="{F1326AE9-C7DB-4C6C-9F86-258772D0C7F5}" type="presOf" srcId="{90510FC0-AF2E-497C-98B9-3EAE88AC179B}" destId="{E08722EB-BDFC-451A-8465-AC5A827FDA74}" srcOrd="0" destOrd="0" presId="urn:microsoft.com/office/officeart/2009/3/layout/CircleRelationship"/>
    <dgm:cxn modelId="{83162CED-9D3F-4557-9045-4D7AEF140F13}" type="presOf" srcId="{855AEFD2-EE40-42F5-957F-1DB31CC6E4C4}" destId="{27F7EDFF-5B99-4695-A402-48FFEC8EA5EB}" srcOrd="0" destOrd="0" presId="urn:microsoft.com/office/officeart/2009/3/layout/CircleRelationship"/>
    <dgm:cxn modelId="{972F3EFD-A396-46B3-92D8-688DB6DBF9C1}" type="presOf" srcId="{20F56B9D-1CD9-4F26-BA8F-837340FD23D9}" destId="{0928E1D4-1926-4B97-AEDE-09A046851CDF}" srcOrd="0" destOrd="0" presId="urn:microsoft.com/office/officeart/2009/3/layout/CircleRelationship"/>
    <dgm:cxn modelId="{13243D96-3386-4A0B-AAF5-E84D7E5148DF}" type="presParOf" srcId="{3957F48F-EEFF-49D1-B5C0-59392520DF98}" destId="{BE58E363-339A-4923-9B01-E258D8EF6B7B}" srcOrd="0" destOrd="0" presId="urn:microsoft.com/office/officeart/2009/3/layout/CircleRelationship"/>
    <dgm:cxn modelId="{920DD7F0-E1F1-4428-B89A-41A05B9ADB7E}" type="presParOf" srcId="{3957F48F-EEFF-49D1-B5C0-59392520DF98}" destId="{48817AB8-08A1-4B7F-96F1-71DAA8FD5D00}" srcOrd="1" destOrd="0" presId="urn:microsoft.com/office/officeart/2009/3/layout/CircleRelationship"/>
    <dgm:cxn modelId="{D7CF4A90-EC5B-4B7C-B4DE-47EEE6E8FA7E}" type="presParOf" srcId="{3957F48F-EEFF-49D1-B5C0-59392520DF98}" destId="{66EF88D0-5A55-4616-AA35-BC6D1A5EF7D1}" srcOrd="2" destOrd="0" presId="urn:microsoft.com/office/officeart/2009/3/layout/CircleRelationship"/>
    <dgm:cxn modelId="{5BF91B1D-E9AE-4686-9A7E-0B1542711C83}" type="presParOf" srcId="{3957F48F-EEFF-49D1-B5C0-59392520DF98}" destId="{E31A62A4-A41C-4EB2-ACE2-935F63FB8136}" srcOrd="3" destOrd="0" presId="urn:microsoft.com/office/officeart/2009/3/layout/CircleRelationship"/>
    <dgm:cxn modelId="{9DE3FDA0-C643-4065-9A43-D1AEDBFC30E1}" type="presParOf" srcId="{3957F48F-EEFF-49D1-B5C0-59392520DF98}" destId="{84E16FB7-8AC2-4F77-9414-3C3D947A9304}" srcOrd="4" destOrd="0" presId="urn:microsoft.com/office/officeart/2009/3/layout/CircleRelationship"/>
    <dgm:cxn modelId="{0A453837-0759-4F61-B3C2-4227DA95EFD9}" type="presParOf" srcId="{3957F48F-EEFF-49D1-B5C0-59392520DF98}" destId="{0AB19821-1818-48B9-BC22-9481A57D87CA}" srcOrd="5" destOrd="0" presId="urn:microsoft.com/office/officeart/2009/3/layout/CircleRelationship"/>
    <dgm:cxn modelId="{05BA9FFB-2956-4D47-BFAA-7F6EF86E5CF3}" type="presParOf" srcId="{3957F48F-EEFF-49D1-B5C0-59392520DF98}" destId="{1F568D76-9F67-4557-B1AE-648378D4582F}" srcOrd="6" destOrd="0" presId="urn:microsoft.com/office/officeart/2009/3/layout/CircleRelationship"/>
    <dgm:cxn modelId="{0AF4E05E-11DD-485E-A0D4-432BE6475E7A}" type="presParOf" srcId="{3957F48F-EEFF-49D1-B5C0-59392520DF98}" destId="{27F7EDFF-5B99-4695-A402-48FFEC8EA5EB}" srcOrd="7" destOrd="0" presId="urn:microsoft.com/office/officeart/2009/3/layout/CircleRelationship"/>
    <dgm:cxn modelId="{D93472DD-284D-49E4-8626-8788C99488CC}" type="presParOf" srcId="{3957F48F-EEFF-49D1-B5C0-59392520DF98}" destId="{05DAC3AA-3ABD-456C-B644-1992B2223141}" srcOrd="8" destOrd="0" presId="urn:microsoft.com/office/officeart/2009/3/layout/CircleRelationship"/>
    <dgm:cxn modelId="{8AC2E3F4-0340-4541-870B-824DCC8D1155}" type="presParOf" srcId="{05DAC3AA-3ABD-456C-B644-1992B2223141}" destId="{17F8FC7F-3C42-409E-8161-FB4CD8013E41}" srcOrd="0" destOrd="0" presId="urn:microsoft.com/office/officeart/2009/3/layout/CircleRelationship"/>
    <dgm:cxn modelId="{DB819717-5677-4438-B583-3AC21ED0B86D}" type="presParOf" srcId="{3957F48F-EEFF-49D1-B5C0-59392520DF98}" destId="{D85CFAB0-486A-4C28-A85C-07F2535E24AA}" srcOrd="9" destOrd="0" presId="urn:microsoft.com/office/officeart/2009/3/layout/CircleRelationship"/>
    <dgm:cxn modelId="{AA00BD2F-666B-45ED-AC98-8EA386CF72FF}" type="presParOf" srcId="{D85CFAB0-486A-4C28-A85C-07F2535E24AA}" destId="{F475753A-ECE3-4335-B647-6AAAC72F67F0}" srcOrd="0" destOrd="0" presId="urn:microsoft.com/office/officeart/2009/3/layout/CircleRelationship"/>
    <dgm:cxn modelId="{D06E082D-D80A-45AA-9F95-42D2BD2F6D88}" type="presParOf" srcId="{3957F48F-EEFF-49D1-B5C0-59392520DF98}" destId="{0928E1D4-1926-4B97-AEDE-09A046851CDF}" srcOrd="10" destOrd="0" presId="urn:microsoft.com/office/officeart/2009/3/layout/CircleRelationship"/>
    <dgm:cxn modelId="{2AA7F3A3-B6F3-422C-BD61-723E925AD778}" type="presParOf" srcId="{3957F48F-EEFF-49D1-B5C0-59392520DF98}" destId="{D7F5AFAD-0EFE-4D65-92F8-C2A27A1A4BA5}" srcOrd="11" destOrd="0" presId="urn:microsoft.com/office/officeart/2009/3/layout/CircleRelationship"/>
    <dgm:cxn modelId="{8F635577-A38E-46A0-8539-9D90BE69E6ED}" type="presParOf" srcId="{D7F5AFAD-0EFE-4D65-92F8-C2A27A1A4BA5}" destId="{C443AA31-1306-43DA-A186-8FD2444D1833}" srcOrd="0" destOrd="0" presId="urn:microsoft.com/office/officeart/2009/3/layout/CircleRelationship"/>
    <dgm:cxn modelId="{D7EA90C0-24A0-43C8-9C3D-C1792EBD5618}" type="presParOf" srcId="{3957F48F-EEFF-49D1-B5C0-59392520DF98}" destId="{CB7C32DD-295B-4FE3-BA0C-115F71A9B513}" srcOrd="12" destOrd="0" presId="urn:microsoft.com/office/officeart/2009/3/layout/CircleRelationship"/>
    <dgm:cxn modelId="{0CA3B812-6F4E-422D-BD68-608D2098F695}" type="presParOf" srcId="{CB7C32DD-295B-4FE3-BA0C-115F71A9B513}" destId="{BED6FC6D-5710-4D1A-8801-7EAFBBE264D9}" srcOrd="0" destOrd="0" presId="urn:microsoft.com/office/officeart/2009/3/layout/CircleRelationship"/>
    <dgm:cxn modelId="{83043DE8-5CED-4EA2-BF00-B7367BF7B7EA}" type="presParOf" srcId="{3957F48F-EEFF-49D1-B5C0-59392520DF98}" destId="{F22343C8-7661-41C1-AEA9-616CF278BF27}" srcOrd="13" destOrd="0" presId="urn:microsoft.com/office/officeart/2009/3/layout/CircleRelationship"/>
    <dgm:cxn modelId="{66B44616-FCD2-4399-9598-C4B6DE8CFD00}" type="presParOf" srcId="{F22343C8-7661-41C1-AEA9-616CF278BF27}" destId="{89ACE539-7F76-43D1-AFA4-8FAAF349D05F}" srcOrd="0" destOrd="0" presId="urn:microsoft.com/office/officeart/2009/3/layout/CircleRelationship"/>
    <dgm:cxn modelId="{1BC543BE-18DA-4A01-8821-ABDDC8875CC1}" type="presParOf" srcId="{3957F48F-EEFF-49D1-B5C0-59392520DF98}" destId="{E08722EB-BDFC-451A-8465-AC5A827FDA74}" srcOrd="14" destOrd="0" presId="urn:microsoft.com/office/officeart/2009/3/layout/CircleRelationship"/>
    <dgm:cxn modelId="{8D9640E0-E03D-41C7-8200-DEF89257C241}" type="presParOf" srcId="{3957F48F-EEFF-49D1-B5C0-59392520DF98}" destId="{F4E84944-F02F-4045-9039-1328A0B1FCDF}" srcOrd="15" destOrd="0" presId="urn:microsoft.com/office/officeart/2009/3/layout/CircleRelationship"/>
    <dgm:cxn modelId="{73F45EB8-84D5-4DF8-A35F-DA32BB00FF3A}" type="presParOf" srcId="{F4E84944-F02F-4045-9039-1328A0B1FCDF}" destId="{6FC5C7A1-94DB-45BE-99B1-6D32FC9115AF}" srcOrd="0" destOrd="0" presId="urn:microsoft.com/office/officeart/2009/3/layout/CircleRelationship"/>
    <dgm:cxn modelId="{C3E9C766-F274-48DF-AEFB-B2F599BABC63}" type="presParOf" srcId="{3957F48F-EEFF-49D1-B5C0-59392520DF98}" destId="{A98769A0-7235-4D56-9F7F-CEF560A27E05}" srcOrd="16" destOrd="0" presId="urn:microsoft.com/office/officeart/2009/3/layout/CircleRelationship"/>
    <dgm:cxn modelId="{7FD413CE-BC7C-4B0B-B74F-AC0F23DF7025}" type="presParOf" srcId="{3957F48F-EEFF-49D1-B5C0-59392520DF98}" destId="{93DC6179-1E98-4C55-9EC1-2E76D524569B}" srcOrd="17" destOrd="0" presId="urn:microsoft.com/office/officeart/2009/3/layout/CircleRelationship"/>
    <dgm:cxn modelId="{3004743B-CBCE-4A01-A71F-58B80251DC1D}" type="presParOf" srcId="{93DC6179-1E98-4C55-9EC1-2E76D524569B}" destId="{E2F223FD-0030-4167-8CD4-5C2407A4BF9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15698C-2AAF-4E91-958E-ECBE212A613B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D6A3EC5-AAE9-4007-8B96-455223EE0CD8}">
      <dgm:prSet phldrT="[Text]" custT="1"/>
      <dgm:spPr/>
      <dgm:t>
        <a:bodyPr/>
        <a:lstStyle/>
        <a:p>
          <a:pPr algn="l"/>
          <a:r>
            <a:rPr lang="en-US" sz="9600" b="1" dirty="0"/>
            <a:t>    Mandatory Topics</a:t>
          </a:r>
          <a:br>
            <a:rPr lang="en-US" sz="6500" dirty="0"/>
          </a:br>
          <a:r>
            <a:rPr lang="en-US" sz="6500" dirty="0"/>
            <a:t>           - Problem Area Motivation</a:t>
          </a:r>
          <a:br>
            <a:rPr lang="en-US" sz="6500" dirty="0"/>
          </a:br>
          <a:r>
            <a:rPr lang="en-US" sz="6500" dirty="0"/>
            <a:t>           - Research Question</a:t>
          </a:r>
          <a:br>
            <a:rPr lang="en-US" sz="6500" dirty="0"/>
          </a:br>
          <a:r>
            <a:rPr lang="en-US" sz="6500" dirty="0"/>
            <a:t>           - Hypothesis</a:t>
          </a:r>
          <a:br>
            <a:rPr lang="en-US" sz="6500" dirty="0"/>
          </a:br>
          <a:r>
            <a:rPr lang="en-US" sz="6500" dirty="0"/>
            <a:t>           - Planned Approach</a:t>
          </a:r>
        </a:p>
      </dgm:t>
    </dgm:pt>
    <dgm:pt modelId="{CBFD8657-626D-4EE0-B1B1-883E2515CA93}" type="parTrans" cxnId="{742CF753-6D92-4558-BD89-54BC884F1EAA}">
      <dgm:prSet/>
      <dgm:spPr/>
      <dgm:t>
        <a:bodyPr/>
        <a:lstStyle/>
        <a:p>
          <a:endParaRPr lang="en-US"/>
        </a:p>
      </dgm:t>
    </dgm:pt>
    <dgm:pt modelId="{A2B52A2A-9510-422F-9EFF-2BEB7109B5BD}" type="sibTrans" cxnId="{742CF753-6D92-4558-BD89-54BC884F1EAA}">
      <dgm:prSet/>
      <dgm:spPr/>
      <dgm:t>
        <a:bodyPr/>
        <a:lstStyle/>
        <a:p>
          <a:endParaRPr lang="en-US"/>
        </a:p>
      </dgm:t>
    </dgm:pt>
    <dgm:pt modelId="{855AEFD2-EE40-42F5-957F-1DB31CC6E4C4}">
      <dgm:prSet phldrT="[Text]"/>
      <dgm:spPr/>
      <dgm:t>
        <a:bodyPr/>
        <a:lstStyle/>
        <a:p>
          <a:r>
            <a:rPr lang="en-US" dirty="0"/>
            <a:t>Optional Topic</a:t>
          </a:r>
        </a:p>
      </dgm:t>
    </dgm:pt>
    <dgm:pt modelId="{2F976A5D-CE91-4930-B760-42E3EEAE7809}" type="parTrans" cxnId="{72B65F8F-5CFC-4478-9134-868F3BC8C626}">
      <dgm:prSet/>
      <dgm:spPr/>
      <dgm:t>
        <a:bodyPr/>
        <a:lstStyle/>
        <a:p>
          <a:endParaRPr lang="en-US"/>
        </a:p>
      </dgm:t>
    </dgm:pt>
    <dgm:pt modelId="{A87C14EE-B7AB-4C6A-915D-776851DE628E}" type="sibTrans" cxnId="{72B65F8F-5CFC-4478-9134-868F3BC8C626}">
      <dgm:prSet/>
      <dgm:spPr/>
      <dgm:t>
        <a:bodyPr/>
        <a:lstStyle/>
        <a:p>
          <a:endParaRPr lang="en-US"/>
        </a:p>
      </dgm:t>
    </dgm:pt>
    <dgm:pt modelId="{20F56B9D-1CD9-4F26-BA8F-837340FD23D9}">
      <dgm:prSet phldrT="[Text]"/>
      <dgm:spPr/>
      <dgm:t>
        <a:bodyPr/>
        <a:lstStyle/>
        <a:p>
          <a:r>
            <a:rPr lang="en-US" dirty="0"/>
            <a:t>Optional Topic</a:t>
          </a:r>
        </a:p>
      </dgm:t>
    </dgm:pt>
    <dgm:pt modelId="{97E39F4B-2A93-48C6-8817-4AC622C6FB0A}" type="parTrans" cxnId="{9376AB0F-B943-44BA-AFE4-4AEA1771F631}">
      <dgm:prSet/>
      <dgm:spPr/>
      <dgm:t>
        <a:bodyPr/>
        <a:lstStyle/>
        <a:p>
          <a:endParaRPr lang="en-US"/>
        </a:p>
      </dgm:t>
    </dgm:pt>
    <dgm:pt modelId="{095D2AAE-E29C-4043-9565-79075E02E743}" type="sibTrans" cxnId="{9376AB0F-B943-44BA-AFE4-4AEA1771F631}">
      <dgm:prSet/>
      <dgm:spPr/>
      <dgm:t>
        <a:bodyPr/>
        <a:lstStyle/>
        <a:p>
          <a:endParaRPr lang="en-US"/>
        </a:p>
      </dgm:t>
    </dgm:pt>
    <dgm:pt modelId="{12B4CCC6-491F-4BA7-A868-DE5CFEFE0212}">
      <dgm:prSet phldrT="[Text]"/>
      <dgm:spPr/>
      <dgm:t>
        <a:bodyPr/>
        <a:lstStyle/>
        <a:p>
          <a:r>
            <a:rPr lang="en-US" dirty="0"/>
            <a:t>Optional Topic</a:t>
          </a:r>
        </a:p>
      </dgm:t>
    </dgm:pt>
    <dgm:pt modelId="{887B0C0B-FE4D-4E94-BEB7-3EDFE2B585EE}" type="parTrans" cxnId="{8E72158D-C355-49F3-A84F-C90A36094CA5}">
      <dgm:prSet/>
      <dgm:spPr/>
      <dgm:t>
        <a:bodyPr/>
        <a:lstStyle/>
        <a:p>
          <a:endParaRPr lang="en-US"/>
        </a:p>
      </dgm:t>
    </dgm:pt>
    <dgm:pt modelId="{4AB4F6B6-D1F6-4078-8ADC-ADF7282BB13D}" type="sibTrans" cxnId="{8E72158D-C355-49F3-A84F-C90A36094CA5}">
      <dgm:prSet/>
      <dgm:spPr/>
      <dgm:t>
        <a:bodyPr/>
        <a:lstStyle/>
        <a:p>
          <a:endParaRPr lang="en-US"/>
        </a:p>
      </dgm:t>
    </dgm:pt>
    <dgm:pt modelId="{90510FC0-AF2E-497C-98B9-3EAE88AC179B}">
      <dgm:prSet phldrT="[Text]"/>
      <dgm:spPr/>
      <dgm:t>
        <a:bodyPr/>
        <a:lstStyle/>
        <a:p>
          <a:r>
            <a:rPr lang="en-US" dirty="0"/>
            <a:t>Optional Topic</a:t>
          </a:r>
        </a:p>
      </dgm:t>
    </dgm:pt>
    <dgm:pt modelId="{1EF601BE-FFDC-49FB-AA8A-E41E3AE673BB}" type="parTrans" cxnId="{E543A892-A10F-4790-96E7-6A6F40EFA830}">
      <dgm:prSet/>
      <dgm:spPr/>
      <dgm:t>
        <a:bodyPr/>
        <a:lstStyle/>
        <a:p>
          <a:endParaRPr lang="en-US"/>
        </a:p>
      </dgm:t>
    </dgm:pt>
    <dgm:pt modelId="{F0B8EF02-FFBC-4FCF-A5FE-FF8CEA9FA667}" type="sibTrans" cxnId="{E543A892-A10F-4790-96E7-6A6F40EFA830}">
      <dgm:prSet/>
      <dgm:spPr/>
      <dgm:t>
        <a:bodyPr/>
        <a:lstStyle/>
        <a:p>
          <a:endParaRPr lang="en-US"/>
        </a:p>
      </dgm:t>
    </dgm:pt>
    <dgm:pt modelId="{3957F48F-EEFF-49D1-B5C0-59392520DF98}" type="pres">
      <dgm:prSet presAssocID="{5A15698C-2AAF-4E91-958E-ECBE212A613B}" presName="Name0" presStyleCnt="0">
        <dgm:presLayoutVars>
          <dgm:chMax val="1"/>
          <dgm:chPref val="1"/>
        </dgm:presLayoutVars>
      </dgm:prSet>
      <dgm:spPr/>
    </dgm:pt>
    <dgm:pt modelId="{BE58E363-339A-4923-9B01-E258D8EF6B7B}" type="pres">
      <dgm:prSet presAssocID="{0D6A3EC5-AAE9-4007-8B96-455223EE0CD8}" presName="Parent" presStyleLbl="node0" presStyleIdx="0" presStyleCnt="1" custScaleX="127634" custScaleY="127634" custLinFactNeighborX="15517" custLinFactNeighborY="2356">
        <dgm:presLayoutVars>
          <dgm:chMax val="5"/>
          <dgm:chPref val="5"/>
        </dgm:presLayoutVars>
      </dgm:prSet>
      <dgm:spPr/>
    </dgm:pt>
    <dgm:pt modelId="{48817AB8-08A1-4B7F-96F1-71DAA8FD5D00}" type="pres">
      <dgm:prSet presAssocID="{0D6A3EC5-AAE9-4007-8B96-455223EE0CD8}" presName="Accent1" presStyleLbl="node1" presStyleIdx="0" presStyleCnt="17" custScaleX="175206" custScaleY="175206" custLinFactY="-100000" custLinFactNeighborX="-9854" custLinFactNeighborY="-160558"/>
      <dgm:spPr/>
    </dgm:pt>
    <dgm:pt modelId="{66EF88D0-5A55-4616-AA35-BC6D1A5EF7D1}" type="pres">
      <dgm:prSet presAssocID="{0D6A3EC5-AAE9-4007-8B96-455223EE0CD8}" presName="Accent2" presStyleLbl="node1" presStyleIdx="1" presStyleCnt="17" custScaleX="311843" custScaleY="311843" custLinFactX="-103845" custLinFactY="100000" custLinFactNeighborX="-200000" custLinFactNeighborY="160202"/>
      <dgm:spPr/>
    </dgm:pt>
    <dgm:pt modelId="{E31A62A4-A41C-4EB2-ACE2-935F63FB8136}" type="pres">
      <dgm:prSet presAssocID="{0D6A3EC5-AAE9-4007-8B96-455223EE0CD8}" presName="Accent3" presStyleLbl="node1" presStyleIdx="2" presStyleCnt="17" custLinFactNeighborX="41735" custLinFactNeighborY="10059"/>
      <dgm:spPr/>
    </dgm:pt>
    <dgm:pt modelId="{84E16FB7-8AC2-4F77-9414-3C3D947A9304}" type="pres">
      <dgm:prSet presAssocID="{0D6A3EC5-AAE9-4007-8B96-455223EE0CD8}" presName="Accent4" presStyleLbl="node1" presStyleIdx="3" presStyleCnt="17" custScaleX="219177" custScaleY="219178" custLinFactX="-2037" custLinFactY="100000" custLinFactNeighborX="-100000" custLinFactNeighborY="191435"/>
      <dgm:spPr/>
    </dgm:pt>
    <dgm:pt modelId="{0AB19821-1818-48B9-BC22-9481A57D87CA}" type="pres">
      <dgm:prSet presAssocID="{0D6A3EC5-AAE9-4007-8B96-455223EE0CD8}" presName="Accent5" presStyleLbl="node1" presStyleIdx="4" presStyleCnt="17"/>
      <dgm:spPr/>
    </dgm:pt>
    <dgm:pt modelId="{1F568D76-9F67-4557-B1AE-648378D4582F}" type="pres">
      <dgm:prSet presAssocID="{0D6A3EC5-AAE9-4007-8B96-455223EE0CD8}" presName="Accent6" presStyleLbl="node1" presStyleIdx="5" presStyleCnt="17"/>
      <dgm:spPr/>
    </dgm:pt>
    <dgm:pt modelId="{27F7EDFF-5B99-4695-A402-48FFEC8EA5EB}" type="pres">
      <dgm:prSet presAssocID="{855AEFD2-EE40-42F5-957F-1DB31CC6E4C4}" presName="Child1" presStyleLbl="node1" presStyleIdx="6" presStyleCnt="17" custLinFactY="-29155" custLinFactNeighborX="24826" custLinFactNeighborY="-100000">
        <dgm:presLayoutVars>
          <dgm:chMax val="0"/>
          <dgm:chPref val="0"/>
        </dgm:presLayoutVars>
      </dgm:prSet>
      <dgm:spPr/>
    </dgm:pt>
    <dgm:pt modelId="{05DAC3AA-3ABD-456C-B644-1992B2223141}" type="pres">
      <dgm:prSet presAssocID="{855AEFD2-EE40-42F5-957F-1DB31CC6E4C4}" presName="Accent7" presStyleCnt="0"/>
      <dgm:spPr/>
    </dgm:pt>
    <dgm:pt modelId="{17F8FC7F-3C42-409E-8161-FB4CD8013E41}" type="pres">
      <dgm:prSet presAssocID="{855AEFD2-EE40-42F5-957F-1DB31CC6E4C4}" presName="AccentHold1" presStyleLbl="node1" presStyleIdx="7" presStyleCnt="17" custScaleX="193141" custScaleY="193141" custLinFactX="400000" custLinFactNeighborX="472178" custLinFactNeighborY="46953"/>
      <dgm:spPr/>
    </dgm:pt>
    <dgm:pt modelId="{D85CFAB0-486A-4C28-A85C-07F2535E24AA}" type="pres">
      <dgm:prSet presAssocID="{855AEFD2-EE40-42F5-957F-1DB31CC6E4C4}" presName="Accent8" presStyleCnt="0"/>
      <dgm:spPr/>
    </dgm:pt>
    <dgm:pt modelId="{F475753A-ECE3-4335-B647-6AAAC72F67F0}" type="pres">
      <dgm:prSet presAssocID="{855AEFD2-EE40-42F5-957F-1DB31CC6E4C4}" presName="AccentHold2" presStyleLbl="node1" presStyleIdx="8" presStyleCnt="17"/>
      <dgm:spPr/>
    </dgm:pt>
    <dgm:pt modelId="{0928E1D4-1926-4B97-AEDE-09A046851CDF}" type="pres">
      <dgm:prSet presAssocID="{20F56B9D-1CD9-4F26-BA8F-837340FD23D9}" presName="Child2" presStyleLbl="node1" presStyleIdx="9" presStyleCnt="17" custLinFactY="-29155" custLinFactNeighborX="24826" custLinFactNeighborY="-100000">
        <dgm:presLayoutVars>
          <dgm:chMax val="0"/>
          <dgm:chPref val="0"/>
        </dgm:presLayoutVars>
      </dgm:prSet>
      <dgm:spPr/>
    </dgm:pt>
    <dgm:pt modelId="{D7F5AFAD-0EFE-4D65-92F8-C2A27A1A4BA5}" type="pres">
      <dgm:prSet presAssocID="{20F56B9D-1CD9-4F26-BA8F-837340FD23D9}" presName="Accent9" presStyleCnt="0"/>
      <dgm:spPr/>
    </dgm:pt>
    <dgm:pt modelId="{C443AA31-1306-43DA-A186-8FD2444D1833}" type="pres">
      <dgm:prSet presAssocID="{20F56B9D-1CD9-4F26-BA8F-837340FD23D9}" presName="AccentHold1" presStyleLbl="node1" presStyleIdx="10" presStyleCnt="17" custScaleX="179358" custScaleY="179358" custLinFactX="-51293" custLinFactY="-25733" custLinFactNeighborX="-100000" custLinFactNeighborY="-100000"/>
      <dgm:spPr/>
    </dgm:pt>
    <dgm:pt modelId="{CB7C32DD-295B-4FE3-BA0C-115F71A9B513}" type="pres">
      <dgm:prSet presAssocID="{20F56B9D-1CD9-4F26-BA8F-837340FD23D9}" presName="Accent10" presStyleCnt="0"/>
      <dgm:spPr/>
    </dgm:pt>
    <dgm:pt modelId="{BED6FC6D-5710-4D1A-8801-7EAFBBE264D9}" type="pres">
      <dgm:prSet presAssocID="{20F56B9D-1CD9-4F26-BA8F-837340FD23D9}" presName="AccentHold2" presStyleLbl="node1" presStyleIdx="11" presStyleCnt="17" custLinFactY="75997" custLinFactNeighborX="51146" custLinFactNeighborY="100000"/>
      <dgm:spPr/>
    </dgm:pt>
    <dgm:pt modelId="{F22343C8-7661-41C1-AEA9-616CF278BF27}" type="pres">
      <dgm:prSet presAssocID="{20F56B9D-1CD9-4F26-BA8F-837340FD23D9}" presName="Accent11" presStyleCnt="0"/>
      <dgm:spPr/>
    </dgm:pt>
    <dgm:pt modelId="{89ACE539-7F76-43D1-AFA4-8FAAF349D05F}" type="pres">
      <dgm:prSet presAssocID="{20F56B9D-1CD9-4F26-BA8F-837340FD23D9}" presName="AccentHold3" presStyleLbl="node1" presStyleIdx="12" presStyleCnt="17" custScaleX="299619" custScaleY="299619" custLinFactX="200000" custLinFactNeighborX="209592" custLinFactNeighborY="-56468"/>
      <dgm:spPr/>
    </dgm:pt>
    <dgm:pt modelId="{E08722EB-BDFC-451A-8465-AC5A827FDA74}" type="pres">
      <dgm:prSet presAssocID="{90510FC0-AF2E-497C-98B9-3EAE88AC179B}" presName="Child3" presStyleLbl="node1" presStyleIdx="13" presStyleCnt="17" custLinFactY="14220" custLinFactNeighborX="-35590" custLinFactNeighborY="100000">
        <dgm:presLayoutVars>
          <dgm:chMax val="0"/>
          <dgm:chPref val="0"/>
        </dgm:presLayoutVars>
      </dgm:prSet>
      <dgm:spPr/>
    </dgm:pt>
    <dgm:pt modelId="{F4E84944-F02F-4045-9039-1328A0B1FCDF}" type="pres">
      <dgm:prSet presAssocID="{90510FC0-AF2E-497C-98B9-3EAE88AC179B}" presName="Accent12" presStyleCnt="0"/>
      <dgm:spPr/>
    </dgm:pt>
    <dgm:pt modelId="{6FC5C7A1-94DB-45BE-99B1-6D32FC9115AF}" type="pres">
      <dgm:prSet presAssocID="{90510FC0-AF2E-497C-98B9-3EAE88AC179B}" presName="AccentHold1" presStyleLbl="node1" presStyleIdx="14" presStyleCnt="17" custLinFactX="100000" custLinFactY="50743" custLinFactNeighborX="143715" custLinFactNeighborY="10000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A98769A0-7235-4D56-9F7F-CEF560A27E05}" type="pres">
      <dgm:prSet presAssocID="{12B4CCC6-491F-4BA7-A868-DE5CFEFE0212}" presName="Child4" presStyleLbl="node1" presStyleIdx="15" presStyleCnt="17" custLinFactNeighborX="-81466" custLinFactNeighborY="83720">
        <dgm:presLayoutVars>
          <dgm:chMax val="0"/>
          <dgm:chPref val="0"/>
        </dgm:presLayoutVars>
      </dgm:prSet>
      <dgm:spPr/>
    </dgm:pt>
    <dgm:pt modelId="{93DC6179-1E98-4C55-9EC1-2E76D524569B}" type="pres">
      <dgm:prSet presAssocID="{12B4CCC6-491F-4BA7-A868-DE5CFEFE0212}" presName="Accent13" presStyleCnt="0"/>
      <dgm:spPr/>
    </dgm:pt>
    <dgm:pt modelId="{E2F223FD-0030-4167-8CD4-5C2407A4BF9C}" type="pres">
      <dgm:prSet presAssocID="{12B4CCC6-491F-4BA7-A868-DE5CFEFE0212}" presName="AccentHold1" presStyleLbl="node1" presStyleIdx="16" presStyleCnt="17"/>
      <dgm:spPr/>
    </dgm:pt>
  </dgm:ptLst>
  <dgm:cxnLst>
    <dgm:cxn modelId="{9376AB0F-B943-44BA-AFE4-4AEA1771F631}" srcId="{0D6A3EC5-AAE9-4007-8B96-455223EE0CD8}" destId="{20F56B9D-1CD9-4F26-BA8F-837340FD23D9}" srcOrd="1" destOrd="0" parTransId="{97E39F4B-2A93-48C6-8817-4AC622C6FB0A}" sibTransId="{095D2AAE-E29C-4043-9565-79075E02E743}"/>
    <dgm:cxn modelId="{E8D8E616-FE5B-4FF9-AB13-1BF769A5CE37}" type="presOf" srcId="{0D6A3EC5-AAE9-4007-8B96-455223EE0CD8}" destId="{BE58E363-339A-4923-9B01-E258D8EF6B7B}" srcOrd="0" destOrd="0" presId="urn:microsoft.com/office/officeart/2009/3/layout/CircleRelationship"/>
    <dgm:cxn modelId="{73C61320-620E-4DD9-9C62-953C7570ADC9}" type="presOf" srcId="{5A15698C-2AAF-4E91-958E-ECBE212A613B}" destId="{3957F48F-EEFF-49D1-B5C0-59392520DF98}" srcOrd="0" destOrd="0" presId="urn:microsoft.com/office/officeart/2009/3/layout/CircleRelationship"/>
    <dgm:cxn modelId="{742CF753-6D92-4558-BD89-54BC884F1EAA}" srcId="{5A15698C-2AAF-4E91-958E-ECBE212A613B}" destId="{0D6A3EC5-AAE9-4007-8B96-455223EE0CD8}" srcOrd="0" destOrd="0" parTransId="{CBFD8657-626D-4EE0-B1B1-883E2515CA93}" sibTransId="{A2B52A2A-9510-422F-9EFF-2BEB7109B5BD}"/>
    <dgm:cxn modelId="{3BA58586-09CF-4F66-A037-89048E127320}" type="presOf" srcId="{12B4CCC6-491F-4BA7-A868-DE5CFEFE0212}" destId="{A98769A0-7235-4D56-9F7F-CEF560A27E05}" srcOrd="0" destOrd="0" presId="urn:microsoft.com/office/officeart/2009/3/layout/CircleRelationship"/>
    <dgm:cxn modelId="{8E72158D-C355-49F3-A84F-C90A36094CA5}" srcId="{0D6A3EC5-AAE9-4007-8B96-455223EE0CD8}" destId="{12B4CCC6-491F-4BA7-A868-DE5CFEFE0212}" srcOrd="3" destOrd="0" parTransId="{887B0C0B-FE4D-4E94-BEB7-3EDFE2B585EE}" sibTransId="{4AB4F6B6-D1F6-4078-8ADC-ADF7282BB13D}"/>
    <dgm:cxn modelId="{72B65F8F-5CFC-4478-9134-868F3BC8C626}" srcId="{0D6A3EC5-AAE9-4007-8B96-455223EE0CD8}" destId="{855AEFD2-EE40-42F5-957F-1DB31CC6E4C4}" srcOrd="0" destOrd="0" parTransId="{2F976A5D-CE91-4930-B760-42E3EEAE7809}" sibTransId="{A87C14EE-B7AB-4C6A-915D-776851DE628E}"/>
    <dgm:cxn modelId="{E543A892-A10F-4790-96E7-6A6F40EFA830}" srcId="{0D6A3EC5-AAE9-4007-8B96-455223EE0CD8}" destId="{90510FC0-AF2E-497C-98B9-3EAE88AC179B}" srcOrd="2" destOrd="0" parTransId="{1EF601BE-FFDC-49FB-AA8A-E41E3AE673BB}" sibTransId="{F0B8EF02-FFBC-4FCF-A5FE-FF8CEA9FA667}"/>
    <dgm:cxn modelId="{F1326AE9-C7DB-4C6C-9F86-258772D0C7F5}" type="presOf" srcId="{90510FC0-AF2E-497C-98B9-3EAE88AC179B}" destId="{E08722EB-BDFC-451A-8465-AC5A827FDA74}" srcOrd="0" destOrd="0" presId="urn:microsoft.com/office/officeart/2009/3/layout/CircleRelationship"/>
    <dgm:cxn modelId="{83162CED-9D3F-4557-9045-4D7AEF140F13}" type="presOf" srcId="{855AEFD2-EE40-42F5-957F-1DB31CC6E4C4}" destId="{27F7EDFF-5B99-4695-A402-48FFEC8EA5EB}" srcOrd="0" destOrd="0" presId="urn:microsoft.com/office/officeart/2009/3/layout/CircleRelationship"/>
    <dgm:cxn modelId="{972F3EFD-A396-46B3-92D8-688DB6DBF9C1}" type="presOf" srcId="{20F56B9D-1CD9-4F26-BA8F-837340FD23D9}" destId="{0928E1D4-1926-4B97-AEDE-09A046851CDF}" srcOrd="0" destOrd="0" presId="urn:microsoft.com/office/officeart/2009/3/layout/CircleRelationship"/>
    <dgm:cxn modelId="{13243D96-3386-4A0B-AAF5-E84D7E5148DF}" type="presParOf" srcId="{3957F48F-EEFF-49D1-B5C0-59392520DF98}" destId="{BE58E363-339A-4923-9B01-E258D8EF6B7B}" srcOrd="0" destOrd="0" presId="urn:microsoft.com/office/officeart/2009/3/layout/CircleRelationship"/>
    <dgm:cxn modelId="{920DD7F0-E1F1-4428-B89A-41A05B9ADB7E}" type="presParOf" srcId="{3957F48F-EEFF-49D1-B5C0-59392520DF98}" destId="{48817AB8-08A1-4B7F-96F1-71DAA8FD5D00}" srcOrd="1" destOrd="0" presId="urn:microsoft.com/office/officeart/2009/3/layout/CircleRelationship"/>
    <dgm:cxn modelId="{D7CF4A90-EC5B-4B7C-B4DE-47EEE6E8FA7E}" type="presParOf" srcId="{3957F48F-EEFF-49D1-B5C0-59392520DF98}" destId="{66EF88D0-5A55-4616-AA35-BC6D1A5EF7D1}" srcOrd="2" destOrd="0" presId="urn:microsoft.com/office/officeart/2009/3/layout/CircleRelationship"/>
    <dgm:cxn modelId="{5BF91B1D-E9AE-4686-9A7E-0B1542711C83}" type="presParOf" srcId="{3957F48F-EEFF-49D1-B5C0-59392520DF98}" destId="{E31A62A4-A41C-4EB2-ACE2-935F63FB8136}" srcOrd="3" destOrd="0" presId="urn:microsoft.com/office/officeart/2009/3/layout/CircleRelationship"/>
    <dgm:cxn modelId="{9DE3FDA0-C643-4065-9A43-D1AEDBFC30E1}" type="presParOf" srcId="{3957F48F-EEFF-49D1-B5C0-59392520DF98}" destId="{84E16FB7-8AC2-4F77-9414-3C3D947A9304}" srcOrd="4" destOrd="0" presId="urn:microsoft.com/office/officeart/2009/3/layout/CircleRelationship"/>
    <dgm:cxn modelId="{0A453837-0759-4F61-B3C2-4227DA95EFD9}" type="presParOf" srcId="{3957F48F-EEFF-49D1-B5C0-59392520DF98}" destId="{0AB19821-1818-48B9-BC22-9481A57D87CA}" srcOrd="5" destOrd="0" presId="urn:microsoft.com/office/officeart/2009/3/layout/CircleRelationship"/>
    <dgm:cxn modelId="{05BA9FFB-2956-4D47-BFAA-7F6EF86E5CF3}" type="presParOf" srcId="{3957F48F-EEFF-49D1-B5C0-59392520DF98}" destId="{1F568D76-9F67-4557-B1AE-648378D4582F}" srcOrd="6" destOrd="0" presId="urn:microsoft.com/office/officeart/2009/3/layout/CircleRelationship"/>
    <dgm:cxn modelId="{0AF4E05E-11DD-485E-A0D4-432BE6475E7A}" type="presParOf" srcId="{3957F48F-EEFF-49D1-B5C0-59392520DF98}" destId="{27F7EDFF-5B99-4695-A402-48FFEC8EA5EB}" srcOrd="7" destOrd="0" presId="urn:microsoft.com/office/officeart/2009/3/layout/CircleRelationship"/>
    <dgm:cxn modelId="{D93472DD-284D-49E4-8626-8788C99488CC}" type="presParOf" srcId="{3957F48F-EEFF-49D1-B5C0-59392520DF98}" destId="{05DAC3AA-3ABD-456C-B644-1992B2223141}" srcOrd="8" destOrd="0" presId="urn:microsoft.com/office/officeart/2009/3/layout/CircleRelationship"/>
    <dgm:cxn modelId="{8AC2E3F4-0340-4541-870B-824DCC8D1155}" type="presParOf" srcId="{05DAC3AA-3ABD-456C-B644-1992B2223141}" destId="{17F8FC7F-3C42-409E-8161-FB4CD8013E41}" srcOrd="0" destOrd="0" presId="urn:microsoft.com/office/officeart/2009/3/layout/CircleRelationship"/>
    <dgm:cxn modelId="{DB819717-5677-4438-B583-3AC21ED0B86D}" type="presParOf" srcId="{3957F48F-EEFF-49D1-B5C0-59392520DF98}" destId="{D85CFAB0-486A-4C28-A85C-07F2535E24AA}" srcOrd="9" destOrd="0" presId="urn:microsoft.com/office/officeart/2009/3/layout/CircleRelationship"/>
    <dgm:cxn modelId="{AA00BD2F-666B-45ED-AC98-8EA386CF72FF}" type="presParOf" srcId="{D85CFAB0-486A-4C28-A85C-07F2535E24AA}" destId="{F475753A-ECE3-4335-B647-6AAAC72F67F0}" srcOrd="0" destOrd="0" presId="urn:microsoft.com/office/officeart/2009/3/layout/CircleRelationship"/>
    <dgm:cxn modelId="{D06E082D-D80A-45AA-9F95-42D2BD2F6D88}" type="presParOf" srcId="{3957F48F-EEFF-49D1-B5C0-59392520DF98}" destId="{0928E1D4-1926-4B97-AEDE-09A046851CDF}" srcOrd="10" destOrd="0" presId="urn:microsoft.com/office/officeart/2009/3/layout/CircleRelationship"/>
    <dgm:cxn modelId="{2AA7F3A3-B6F3-422C-BD61-723E925AD778}" type="presParOf" srcId="{3957F48F-EEFF-49D1-B5C0-59392520DF98}" destId="{D7F5AFAD-0EFE-4D65-92F8-C2A27A1A4BA5}" srcOrd="11" destOrd="0" presId="urn:microsoft.com/office/officeart/2009/3/layout/CircleRelationship"/>
    <dgm:cxn modelId="{8F635577-A38E-46A0-8539-9D90BE69E6ED}" type="presParOf" srcId="{D7F5AFAD-0EFE-4D65-92F8-C2A27A1A4BA5}" destId="{C443AA31-1306-43DA-A186-8FD2444D1833}" srcOrd="0" destOrd="0" presId="urn:microsoft.com/office/officeart/2009/3/layout/CircleRelationship"/>
    <dgm:cxn modelId="{D7EA90C0-24A0-43C8-9C3D-C1792EBD5618}" type="presParOf" srcId="{3957F48F-EEFF-49D1-B5C0-59392520DF98}" destId="{CB7C32DD-295B-4FE3-BA0C-115F71A9B513}" srcOrd="12" destOrd="0" presId="urn:microsoft.com/office/officeart/2009/3/layout/CircleRelationship"/>
    <dgm:cxn modelId="{0CA3B812-6F4E-422D-BD68-608D2098F695}" type="presParOf" srcId="{CB7C32DD-295B-4FE3-BA0C-115F71A9B513}" destId="{BED6FC6D-5710-4D1A-8801-7EAFBBE264D9}" srcOrd="0" destOrd="0" presId="urn:microsoft.com/office/officeart/2009/3/layout/CircleRelationship"/>
    <dgm:cxn modelId="{83043DE8-5CED-4EA2-BF00-B7367BF7B7EA}" type="presParOf" srcId="{3957F48F-EEFF-49D1-B5C0-59392520DF98}" destId="{F22343C8-7661-41C1-AEA9-616CF278BF27}" srcOrd="13" destOrd="0" presId="urn:microsoft.com/office/officeart/2009/3/layout/CircleRelationship"/>
    <dgm:cxn modelId="{66B44616-FCD2-4399-9598-C4B6DE8CFD00}" type="presParOf" srcId="{F22343C8-7661-41C1-AEA9-616CF278BF27}" destId="{89ACE539-7F76-43D1-AFA4-8FAAF349D05F}" srcOrd="0" destOrd="0" presId="urn:microsoft.com/office/officeart/2009/3/layout/CircleRelationship"/>
    <dgm:cxn modelId="{1BC543BE-18DA-4A01-8821-ABDDC8875CC1}" type="presParOf" srcId="{3957F48F-EEFF-49D1-B5C0-59392520DF98}" destId="{E08722EB-BDFC-451A-8465-AC5A827FDA74}" srcOrd="14" destOrd="0" presId="urn:microsoft.com/office/officeart/2009/3/layout/CircleRelationship"/>
    <dgm:cxn modelId="{8D9640E0-E03D-41C7-8200-DEF89257C241}" type="presParOf" srcId="{3957F48F-EEFF-49D1-B5C0-59392520DF98}" destId="{F4E84944-F02F-4045-9039-1328A0B1FCDF}" srcOrd="15" destOrd="0" presId="urn:microsoft.com/office/officeart/2009/3/layout/CircleRelationship"/>
    <dgm:cxn modelId="{73F45EB8-84D5-4DF8-A35F-DA32BB00FF3A}" type="presParOf" srcId="{F4E84944-F02F-4045-9039-1328A0B1FCDF}" destId="{6FC5C7A1-94DB-45BE-99B1-6D32FC9115AF}" srcOrd="0" destOrd="0" presId="urn:microsoft.com/office/officeart/2009/3/layout/CircleRelationship"/>
    <dgm:cxn modelId="{C3E9C766-F274-48DF-AEFB-B2F599BABC63}" type="presParOf" srcId="{3957F48F-EEFF-49D1-B5C0-59392520DF98}" destId="{A98769A0-7235-4D56-9F7F-CEF560A27E05}" srcOrd="16" destOrd="0" presId="urn:microsoft.com/office/officeart/2009/3/layout/CircleRelationship"/>
    <dgm:cxn modelId="{7FD413CE-BC7C-4B0B-B74F-AC0F23DF7025}" type="presParOf" srcId="{3957F48F-EEFF-49D1-B5C0-59392520DF98}" destId="{93DC6179-1E98-4C55-9EC1-2E76D524569B}" srcOrd="17" destOrd="0" presId="urn:microsoft.com/office/officeart/2009/3/layout/CircleRelationship"/>
    <dgm:cxn modelId="{3004743B-CBCE-4A01-A71F-58B80251DC1D}" type="presParOf" srcId="{93DC6179-1E98-4C55-9EC1-2E76D524569B}" destId="{E2F223FD-0030-4167-8CD4-5C2407A4BF9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8E363-339A-4923-9B01-E258D8EF6B7B}">
      <dsp:nvSpPr>
        <dsp:cNvPr id="0" name=""/>
        <dsp:cNvSpPr/>
      </dsp:nvSpPr>
      <dsp:spPr>
        <a:xfrm>
          <a:off x="4326851" y="6255987"/>
          <a:ext cx="16988051" cy="1698896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760" tIns="365760" rIns="365760" bIns="365760" numCol="1" spcCol="1270" anchor="ctr" anchorCtr="0">
          <a:noAutofit/>
        </a:bodyPr>
        <a:lstStyle/>
        <a:p>
          <a:pPr marL="0" lvl="0" indent="0" algn="l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600" b="1" kern="1200" dirty="0"/>
            <a:t>    Mandatory Topics</a:t>
          </a:r>
          <a:br>
            <a:rPr lang="en-US" sz="6500" kern="1200" dirty="0"/>
          </a:br>
          <a:r>
            <a:rPr lang="en-US" sz="6500" kern="1200" dirty="0"/>
            <a:t>           - Problem Area Motivation</a:t>
          </a:r>
          <a:br>
            <a:rPr lang="en-US" sz="6500" kern="1200" dirty="0"/>
          </a:br>
          <a:r>
            <a:rPr lang="en-US" sz="6500" kern="1200" dirty="0"/>
            <a:t>           - Research Question</a:t>
          </a:r>
          <a:br>
            <a:rPr lang="en-US" sz="6500" kern="1200" dirty="0"/>
          </a:br>
          <a:r>
            <a:rPr lang="en-US" sz="6500" kern="1200" dirty="0"/>
            <a:t>           - Hypothesis</a:t>
          </a:r>
          <a:br>
            <a:rPr lang="en-US" sz="6500" kern="1200" dirty="0"/>
          </a:br>
          <a:r>
            <a:rPr lang="en-US" sz="6500" kern="1200" dirty="0"/>
            <a:t>           - Planned Approach</a:t>
          </a:r>
        </a:p>
      </dsp:txBody>
      <dsp:txXfrm>
        <a:off x="6814693" y="8743964"/>
        <a:ext cx="12012367" cy="12013015"/>
      </dsp:txXfrm>
    </dsp:sp>
    <dsp:sp modelId="{48817AB8-08A1-4B7F-96F1-71DAA8FD5D00}">
      <dsp:nvSpPr>
        <dsp:cNvPr id="0" name=""/>
        <dsp:cNvSpPr/>
      </dsp:nvSpPr>
      <dsp:spPr>
        <a:xfrm>
          <a:off x="11071399" y="3265872"/>
          <a:ext cx="2482673" cy="2485352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F88D0-5A55-4616-AA35-BC6D1A5EF7D1}">
      <dsp:nvSpPr>
        <dsp:cNvPr id="0" name=""/>
        <dsp:cNvSpPr/>
      </dsp:nvSpPr>
      <dsp:spPr>
        <a:xfrm>
          <a:off x="4179419" y="21460341"/>
          <a:ext cx="3204054" cy="320206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A62A4-A41C-4EB2-ACE2-935F63FB8136}">
      <dsp:nvSpPr>
        <dsp:cNvPr id="0" name=""/>
        <dsp:cNvSpPr/>
      </dsp:nvSpPr>
      <dsp:spPr>
        <a:xfrm>
          <a:off x="18970317" y="11768626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16FB7-8AC2-4F77-9414-3C3D947A9304}">
      <dsp:nvSpPr>
        <dsp:cNvPr id="0" name=""/>
        <dsp:cNvSpPr/>
      </dsp:nvSpPr>
      <dsp:spPr>
        <a:xfrm>
          <a:off x="10836644" y="24256439"/>
          <a:ext cx="3105743" cy="310910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B19821-1818-48B9-BC22-9481A57D87CA}">
      <dsp:nvSpPr>
        <dsp:cNvPr id="0" name=""/>
        <dsp:cNvSpPr/>
      </dsp:nvSpPr>
      <dsp:spPr>
        <a:xfrm>
          <a:off x="8677180" y="9509087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568D76-9F67-4557-B1AE-648378D4582F}">
      <dsp:nvSpPr>
        <dsp:cNvPr id="0" name=""/>
        <dsp:cNvSpPr/>
      </dsp:nvSpPr>
      <dsp:spPr>
        <a:xfrm>
          <a:off x="5443172" y="15388578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7EDFF-5B99-4695-A402-48FFEC8EA5EB}">
      <dsp:nvSpPr>
        <dsp:cNvPr id="0" name=""/>
        <dsp:cNvSpPr/>
      </dsp:nvSpPr>
      <dsp:spPr>
        <a:xfrm>
          <a:off x="1772694" y="3683839"/>
          <a:ext cx="5181732" cy="518163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2531541" y="4442672"/>
        <a:ext cx="3664038" cy="3663968"/>
      </dsp:txXfrm>
    </dsp:sp>
    <dsp:sp modelId="{17F8FC7F-3C42-409E-8161-FB4CD8013E41}">
      <dsp:nvSpPr>
        <dsp:cNvPr id="0" name=""/>
        <dsp:cNvSpPr/>
      </dsp:nvSpPr>
      <dsp:spPr>
        <a:xfrm>
          <a:off x="22010057" y="9560149"/>
          <a:ext cx="2736813" cy="2739766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75753A-ECE3-4335-B647-6AAAC72F67F0}">
      <dsp:nvSpPr>
        <dsp:cNvPr id="0" name=""/>
        <dsp:cNvSpPr/>
      </dsp:nvSpPr>
      <dsp:spPr>
        <a:xfrm>
          <a:off x="975169" y="17075224"/>
          <a:ext cx="2562108" cy="2563245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28E1D4-1926-4B97-AEDE-09A046851CDF}">
      <dsp:nvSpPr>
        <dsp:cNvPr id="0" name=""/>
        <dsp:cNvSpPr/>
      </dsp:nvSpPr>
      <dsp:spPr>
        <a:xfrm>
          <a:off x="19812027" y="1246094"/>
          <a:ext cx="5181732" cy="518163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20570874" y="2004927"/>
        <a:ext cx="3664038" cy="3663968"/>
      </dsp:txXfrm>
    </dsp:sp>
    <dsp:sp modelId="{C443AA31-1306-43DA-A186-8FD2444D1833}">
      <dsp:nvSpPr>
        <dsp:cNvPr id="0" name=""/>
        <dsp:cNvSpPr/>
      </dsp:nvSpPr>
      <dsp:spPr>
        <a:xfrm>
          <a:off x="13505791" y="9170667"/>
          <a:ext cx="2541507" cy="2544250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D6FC6D-5710-4D1A-8801-7EAFBBE264D9}">
      <dsp:nvSpPr>
        <dsp:cNvPr id="0" name=""/>
        <dsp:cNvSpPr/>
      </dsp:nvSpPr>
      <dsp:spPr>
        <a:xfrm>
          <a:off x="525503" y="21932429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ACE539-7F76-43D1-AFA4-8FAAF349D05F}">
      <dsp:nvSpPr>
        <dsp:cNvPr id="0" name=""/>
        <dsp:cNvSpPr/>
      </dsp:nvSpPr>
      <dsp:spPr>
        <a:xfrm>
          <a:off x="14038987" y="18953432"/>
          <a:ext cx="3078458" cy="3076545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8722EB-BDFC-451A-8465-AC5A827FDA74}">
      <dsp:nvSpPr>
        <dsp:cNvPr id="0" name=""/>
        <dsp:cNvSpPr/>
      </dsp:nvSpPr>
      <dsp:spPr>
        <a:xfrm>
          <a:off x="19118048" y="22813043"/>
          <a:ext cx="5181732" cy="518163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19876895" y="23571876"/>
        <a:ext cx="3664038" cy="3663968"/>
      </dsp:txXfrm>
    </dsp:sp>
    <dsp:sp modelId="{6FC5C7A1-94DB-45BE-99B1-6D32FC9115AF}">
      <dsp:nvSpPr>
        <dsp:cNvPr id="0" name=""/>
        <dsp:cNvSpPr/>
      </dsp:nvSpPr>
      <dsp:spPr>
        <a:xfrm>
          <a:off x="22004848" y="18261794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8769A0-7235-4D56-9F7F-CEF560A27E05}">
      <dsp:nvSpPr>
        <dsp:cNvPr id="0" name=""/>
        <dsp:cNvSpPr/>
      </dsp:nvSpPr>
      <dsp:spPr>
        <a:xfrm>
          <a:off x="1867577" y="25666982"/>
          <a:ext cx="5181732" cy="5181634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2626424" y="26425815"/>
        <a:ext cx="3664038" cy="3663968"/>
      </dsp:txXfrm>
    </dsp:sp>
    <dsp:sp modelId="{E2F223FD-0030-4167-8CD4-5C2407A4BF9C}">
      <dsp:nvSpPr>
        <dsp:cNvPr id="0" name=""/>
        <dsp:cNvSpPr/>
      </dsp:nvSpPr>
      <dsp:spPr>
        <a:xfrm>
          <a:off x="10716409" y="21153978"/>
          <a:ext cx="1027457" cy="1026819"/>
        </a:xfrm>
        <a:prstGeom prst="ellipse">
          <a:avLst/>
        </a:prstGeom>
        <a:solidFill>
          <a:srgbClr val="00518E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58E363-339A-4923-9B01-E258D8EF6B7B}">
      <dsp:nvSpPr>
        <dsp:cNvPr id="0" name=""/>
        <dsp:cNvSpPr/>
      </dsp:nvSpPr>
      <dsp:spPr>
        <a:xfrm>
          <a:off x="1792875" y="1252706"/>
          <a:ext cx="6222157" cy="62224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5760" tIns="365760" rIns="365760" bIns="365760" numCol="1" spcCol="1270" anchor="ctr" anchorCtr="0">
          <a:noAutofit/>
        </a:bodyPr>
        <a:lstStyle/>
        <a:p>
          <a:pPr marL="0" lvl="0" indent="0" algn="l" defTabSz="426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600" b="1" kern="1200" dirty="0"/>
            <a:t>    Mandatory Topics</a:t>
          </a:r>
          <a:br>
            <a:rPr lang="en-US" sz="6500" kern="1200" dirty="0"/>
          </a:br>
          <a:r>
            <a:rPr lang="en-US" sz="6500" kern="1200" dirty="0"/>
            <a:t>           - Problem Area Motivation</a:t>
          </a:r>
          <a:br>
            <a:rPr lang="en-US" sz="6500" kern="1200" dirty="0"/>
          </a:br>
          <a:r>
            <a:rPr lang="en-US" sz="6500" kern="1200" dirty="0"/>
            <a:t>           - Research Question</a:t>
          </a:r>
          <a:br>
            <a:rPr lang="en-US" sz="6500" kern="1200" dirty="0"/>
          </a:br>
          <a:r>
            <a:rPr lang="en-US" sz="6500" kern="1200" dirty="0"/>
            <a:t>           - Hypothesis</a:t>
          </a:r>
          <a:br>
            <a:rPr lang="en-US" sz="6500" kern="1200" dirty="0"/>
          </a:br>
          <a:r>
            <a:rPr lang="en-US" sz="6500" kern="1200" dirty="0"/>
            <a:t>           - Planned Approach</a:t>
          </a:r>
        </a:p>
      </dsp:txBody>
      <dsp:txXfrm>
        <a:off x="2704089" y="2163969"/>
        <a:ext cx="4399729" cy="4399968"/>
      </dsp:txXfrm>
    </dsp:sp>
    <dsp:sp modelId="{48817AB8-08A1-4B7F-96F1-71DAA8FD5D00}">
      <dsp:nvSpPr>
        <dsp:cNvPr id="0" name=""/>
        <dsp:cNvSpPr/>
      </dsp:nvSpPr>
      <dsp:spPr>
        <a:xfrm>
          <a:off x="4234783" y="0"/>
          <a:ext cx="949616" cy="9506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EF88D0-5A55-4616-AA35-BC6D1A5EF7D1}">
      <dsp:nvSpPr>
        <dsp:cNvPr id="0" name=""/>
        <dsp:cNvSpPr/>
      </dsp:nvSpPr>
      <dsp:spPr>
        <a:xfrm>
          <a:off x="1598617" y="6930461"/>
          <a:ext cx="1225542" cy="12247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1A62A4-A41C-4EB2-ACE2-935F63FB8136}">
      <dsp:nvSpPr>
        <dsp:cNvPr id="0" name=""/>
        <dsp:cNvSpPr/>
      </dsp:nvSpPr>
      <dsp:spPr>
        <a:xfrm>
          <a:off x="7063018" y="3829293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16FB7-8AC2-4F77-9414-3C3D947A9304}">
      <dsp:nvSpPr>
        <dsp:cNvPr id="0" name=""/>
        <dsp:cNvSpPr/>
      </dsp:nvSpPr>
      <dsp:spPr>
        <a:xfrm>
          <a:off x="4144989" y="7999962"/>
          <a:ext cx="1187939" cy="1189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B19821-1818-48B9-BC22-9481A57D87CA}">
      <dsp:nvSpPr>
        <dsp:cNvPr id="0" name=""/>
        <dsp:cNvSpPr/>
      </dsp:nvSpPr>
      <dsp:spPr>
        <a:xfrm>
          <a:off x="3319000" y="2359136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568D76-9F67-4557-B1AE-648378D4582F}">
      <dsp:nvSpPr>
        <dsp:cNvPr id="0" name=""/>
        <dsp:cNvSpPr/>
      </dsp:nvSpPr>
      <dsp:spPr>
        <a:xfrm>
          <a:off x="2082000" y="4608027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F7EDFF-5B99-4695-A402-48FFEC8EA5EB}">
      <dsp:nvSpPr>
        <dsp:cNvPr id="0" name=""/>
        <dsp:cNvSpPr/>
      </dsp:nvSpPr>
      <dsp:spPr>
        <a:xfrm>
          <a:off x="678051" y="130993"/>
          <a:ext cx="1982000" cy="1981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Optional Topic</a:t>
          </a:r>
        </a:p>
      </dsp:txBody>
      <dsp:txXfrm>
        <a:off x="968308" y="421245"/>
        <a:ext cx="1401486" cy="1401458"/>
      </dsp:txXfrm>
    </dsp:sp>
    <dsp:sp modelId="{17F8FC7F-3C42-409E-8161-FB4CD8013E41}">
      <dsp:nvSpPr>
        <dsp:cNvPr id="0" name=""/>
        <dsp:cNvSpPr/>
      </dsp:nvSpPr>
      <dsp:spPr>
        <a:xfrm>
          <a:off x="8418792" y="2378667"/>
          <a:ext cx="1046824" cy="10479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75753A-ECE3-4335-B647-6AAAC72F67F0}">
      <dsp:nvSpPr>
        <dsp:cNvPr id="0" name=""/>
        <dsp:cNvSpPr/>
      </dsp:nvSpPr>
      <dsp:spPr>
        <a:xfrm>
          <a:off x="373000" y="5253165"/>
          <a:ext cx="980000" cy="98043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28E1D4-1926-4B97-AEDE-09A046851CDF}">
      <dsp:nvSpPr>
        <dsp:cNvPr id="0" name=""/>
        <dsp:cNvSpPr/>
      </dsp:nvSpPr>
      <dsp:spPr>
        <a:xfrm>
          <a:off x="7578051" y="0"/>
          <a:ext cx="1982000" cy="1981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Optional Topic</a:t>
          </a:r>
        </a:p>
      </dsp:txBody>
      <dsp:txXfrm>
        <a:off x="7868308" y="290252"/>
        <a:ext cx="1401486" cy="1401458"/>
      </dsp:txXfrm>
    </dsp:sp>
    <dsp:sp modelId="{C443AA31-1306-43DA-A186-8FD2444D1833}">
      <dsp:nvSpPr>
        <dsp:cNvPr id="0" name=""/>
        <dsp:cNvSpPr/>
      </dsp:nvSpPr>
      <dsp:spPr>
        <a:xfrm>
          <a:off x="5165931" y="2229691"/>
          <a:ext cx="972120" cy="9731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D6FC6D-5710-4D1A-8801-7EAFBBE264D9}">
      <dsp:nvSpPr>
        <dsp:cNvPr id="0" name=""/>
        <dsp:cNvSpPr/>
      </dsp:nvSpPr>
      <dsp:spPr>
        <a:xfrm>
          <a:off x="201003" y="7111033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ACE539-7F76-43D1-AFA4-8FAAF349D05F}">
      <dsp:nvSpPr>
        <dsp:cNvPr id="0" name=""/>
        <dsp:cNvSpPr/>
      </dsp:nvSpPr>
      <dsp:spPr>
        <a:xfrm>
          <a:off x="5133445" y="5246693"/>
          <a:ext cx="1177502" cy="11767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8722EB-BDFC-451A-8465-AC5A827FDA74}">
      <dsp:nvSpPr>
        <dsp:cNvPr id="0" name=""/>
        <dsp:cNvSpPr/>
      </dsp:nvSpPr>
      <dsp:spPr>
        <a:xfrm>
          <a:off x="7312606" y="7447866"/>
          <a:ext cx="1982000" cy="1981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Optional Topic</a:t>
          </a:r>
        </a:p>
      </dsp:txBody>
      <dsp:txXfrm>
        <a:off x="7602863" y="7738118"/>
        <a:ext cx="1401486" cy="1401458"/>
      </dsp:txXfrm>
    </dsp:sp>
    <dsp:sp modelId="{6FC5C7A1-94DB-45BE-99B1-6D32FC9115AF}">
      <dsp:nvSpPr>
        <dsp:cNvPr id="0" name=""/>
        <dsp:cNvSpPr/>
      </dsp:nvSpPr>
      <dsp:spPr>
        <a:xfrm>
          <a:off x="8416799" y="5707025"/>
          <a:ext cx="393000" cy="392755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8769A0-7235-4D56-9F7F-CEF560A27E05}">
      <dsp:nvSpPr>
        <dsp:cNvPr id="0" name=""/>
        <dsp:cNvSpPr/>
      </dsp:nvSpPr>
      <dsp:spPr>
        <a:xfrm>
          <a:off x="714343" y="8018037"/>
          <a:ext cx="1982000" cy="1981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Optional Topic</a:t>
          </a:r>
        </a:p>
      </dsp:txBody>
      <dsp:txXfrm>
        <a:off x="1004600" y="8308289"/>
        <a:ext cx="1401486" cy="1401458"/>
      </dsp:txXfrm>
    </dsp:sp>
    <dsp:sp modelId="{E2F223FD-0030-4167-8CD4-5C2407A4BF9C}">
      <dsp:nvSpPr>
        <dsp:cNvPr id="0" name=""/>
        <dsp:cNvSpPr/>
      </dsp:nvSpPr>
      <dsp:spPr>
        <a:xfrm>
          <a:off x="4099000" y="6813278"/>
          <a:ext cx="393000" cy="392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42FA6A3-451C-463D-AEDA-15F297FBDD3B}" type="datetimeFigureOut">
              <a:rPr lang="en-GB"/>
              <a:pPr>
                <a:defRPr/>
              </a:pPr>
              <a:t>01/04/2022</a:t>
            </a:fld>
            <a:endParaRPr lang="en-GB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5EA7CB5-1C1B-41FC-B267-07C9860D3816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61346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0B99F7B-EC74-413E-9FBE-3203F06549E5}" type="datetimeFigureOut">
              <a:rPr lang="en-GB"/>
              <a:pPr>
                <a:defRPr/>
              </a:pPr>
              <a:t>01/04/2022</a:t>
            </a:fld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2800" y="744538"/>
            <a:ext cx="26320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Clique para editar os estilos de texto do modelo global</a:t>
            </a:r>
          </a:p>
          <a:p>
            <a:pPr lvl="1"/>
            <a:r>
              <a:rPr lang="en-GB" noProof="0"/>
              <a:t>Segundo nível</a:t>
            </a:r>
          </a:p>
          <a:p>
            <a:pPr lvl="2"/>
            <a:r>
              <a:rPr lang="en-GB" noProof="0"/>
              <a:t>Terceiro nível</a:t>
            </a:r>
          </a:p>
          <a:p>
            <a:pPr lvl="3"/>
            <a:r>
              <a:rPr lang="en-GB" noProof="0"/>
              <a:t>Quarto nível</a:t>
            </a:r>
          </a:p>
          <a:p>
            <a:pPr lvl="4"/>
            <a:r>
              <a:rPr lang="en-GB" noProof="0"/>
              <a:t>Quinto nível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EA23B42-E152-4F06-825E-68F13F907DEE}" type="slidenum">
              <a:rPr lang="en-GB" altLang="en-US"/>
              <a:pPr>
                <a:defRPr/>
              </a:pPr>
              <a:t>‹nº›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61951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629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998" y="13298402"/>
            <a:ext cx="25737979" cy="917608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996" y="24258166"/>
            <a:ext cx="21195983" cy="1093995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2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0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7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5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0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AD7BA-72E7-4E9F-8D50-2F379D83C127}" type="datetimeFigureOut">
              <a:rPr lang="en-US"/>
              <a:pPr>
                <a:defRPr/>
              </a:pPr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3337A-875F-491A-9C3A-9821B6FF26E7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231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A30D8-A733-45CC-BDDD-3CF71567FB6D}" type="datetimeFigureOut">
              <a:rPr lang="en-US"/>
              <a:pPr>
                <a:defRPr/>
              </a:pPr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FB92C-8C60-49BD-BE37-333913DE890E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3128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64739" y="2289074"/>
            <a:ext cx="5109748" cy="486946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5506" y="2289074"/>
            <a:ext cx="14824573" cy="486946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DBC22-5CDC-4821-983A-B4DC46A0D0BF}" type="datetimeFigureOut">
              <a:rPr lang="en-US"/>
              <a:pPr>
                <a:defRPr/>
              </a:pPr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62699-FE7B-4925-B97F-DCEEC4C669F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44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5A04-0FAD-424F-866C-DCC8EE0FB029}" type="datetimeFigureOut">
              <a:rPr lang="en-US"/>
              <a:pPr>
                <a:defRPr/>
              </a:pPr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64CE5-6C38-4A14-921D-157AC2D1C91B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074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910" y="27508445"/>
            <a:ext cx="25737979" cy="8502250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910" y="18144088"/>
            <a:ext cx="25737979" cy="9364363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7577" indent="0">
              <a:buNone/>
              <a:defRPr sz="8300">
                <a:solidFill>
                  <a:schemeClr val="tx1">
                    <a:tint val="75000"/>
                  </a:schemeClr>
                </a:solidFill>
              </a:defRPr>
            </a:lvl2pPr>
            <a:lvl3pPr marL="4175149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3pPr>
            <a:lvl4pPr marL="626272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4pPr>
            <a:lvl5pPr marL="8350299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5pPr>
            <a:lvl6pPr marL="10437876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6pPr>
            <a:lvl7pPr marL="12525448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7pPr>
            <a:lvl8pPr marL="14613025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8pPr>
            <a:lvl9pPr marL="16700602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8FC13-08A6-4212-8268-52BD0A283C65}" type="datetimeFigureOut">
              <a:rPr lang="en-US"/>
              <a:pPr>
                <a:defRPr/>
              </a:pPr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D668F-C66B-4DC7-8DFB-36A509943590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57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5506" y="13318216"/>
            <a:ext cx="9967158" cy="37665560"/>
          </a:xfrm>
        </p:spPr>
        <p:txBody>
          <a:bodyPr/>
          <a:lstStyle>
            <a:lvl1pPr>
              <a:defRPr sz="12600"/>
            </a:lvl1pPr>
            <a:lvl2pPr>
              <a:defRPr sz="109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07331" y="13318216"/>
            <a:ext cx="9967158" cy="37665560"/>
          </a:xfrm>
        </p:spPr>
        <p:txBody>
          <a:bodyPr/>
          <a:lstStyle>
            <a:lvl1pPr>
              <a:defRPr sz="12600"/>
            </a:lvl1pPr>
            <a:lvl2pPr>
              <a:defRPr sz="10900"/>
            </a:lvl2pPr>
            <a:lvl3pPr>
              <a:defRPr sz="9200"/>
            </a:lvl3pPr>
            <a:lvl4pPr>
              <a:defRPr sz="8300"/>
            </a:lvl4pPr>
            <a:lvl5pPr>
              <a:defRPr sz="8300"/>
            </a:lvl5pPr>
            <a:lvl6pPr>
              <a:defRPr sz="8300"/>
            </a:lvl6pPr>
            <a:lvl7pPr>
              <a:defRPr sz="8300"/>
            </a:lvl7pPr>
            <a:lvl8pPr>
              <a:defRPr sz="8300"/>
            </a:lvl8pPr>
            <a:lvl9pPr>
              <a:defRPr sz="8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39A37-F9FA-44C9-A725-F586F57E35A8}" type="datetimeFigureOut">
              <a:rPr lang="en-US"/>
              <a:pPr>
                <a:defRPr/>
              </a:pPr>
              <a:t>4/1/2022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EEDC5-16BD-4C53-B637-549651CEAF4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05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999" y="1714329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005" y="9582373"/>
            <a:ext cx="13378914" cy="399347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7577" indent="0">
              <a:buNone/>
              <a:defRPr sz="9200" b="1"/>
            </a:lvl2pPr>
            <a:lvl3pPr marL="4175149" indent="0">
              <a:buNone/>
              <a:defRPr sz="8300" b="1"/>
            </a:lvl3pPr>
            <a:lvl4pPr marL="6262726" indent="0">
              <a:buNone/>
              <a:defRPr sz="7400" b="1"/>
            </a:lvl4pPr>
            <a:lvl5pPr marL="8350299" indent="0">
              <a:buNone/>
              <a:defRPr sz="7400" b="1"/>
            </a:lvl5pPr>
            <a:lvl6pPr marL="10437876" indent="0">
              <a:buNone/>
              <a:defRPr sz="7400" b="1"/>
            </a:lvl6pPr>
            <a:lvl7pPr marL="12525448" indent="0">
              <a:buNone/>
              <a:defRPr sz="7400" b="1"/>
            </a:lvl7pPr>
            <a:lvl8pPr marL="14613025" indent="0">
              <a:buNone/>
              <a:defRPr sz="7400" b="1"/>
            </a:lvl8pPr>
            <a:lvl9pPr marL="16700602" indent="0">
              <a:buNone/>
              <a:defRPr sz="7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005" y="13575851"/>
            <a:ext cx="13378914" cy="24664452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81815" y="9582373"/>
            <a:ext cx="13384168" cy="3993474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7577" indent="0">
              <a:buNone/>
              <a:defRPr sz="9200" b="1"/>
            </a:lvl2pPr>
            <a:lvl3pPr marL="4175149" indent="0">
              <a:buNone/>
              <a:defRPr sz="8300" b="1"/>
            </a:lvl3pPr>
            <a:lvl4pPr marL="6262726" indent="0">
              <a:buNone/>
              <a:defRPr sz="7400" b="1"/>
            </a:lvl4pPr>
            <a:lvl5pPr marL="8350299" indent="0">
              <a:buNone/>
              <a:defRPr sz="7400" b="1"/>
            </a:lvl5pPr>
            <a:lvl6pPr marL="10437876" indent="0">
              <a:buNone/>
              <a:defRPr sz="7400" b="1"/>
            </a:lvl6pPr>
            <a:lvl7pPr marL="12525448" indent="0">
              <a:buNone/>
              <a:defRPr sz="7400" b="1"/>
            </a:lvl7pPr>
            <a:lvl8pPr marL="14613025" indent="0">
              <a:buNone/>
              <a:defRPr sz="7400" b="1"/>
            </a:lvl8pPr>
            <a:lvl9pPr marL="16700602" indent="0">
              <a:buNone/>
              <a:defRPr sz="7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81815" y="13575851"/>
            <a:ext cx="13384168" cy="24664452"/>
          </a:xfrm>
        </p:spPr>
        <p:txBody>
          <a:bodyPr/>
          <a:lstStyle>
            <a:lvl1pPr>
              <a:defRPr sz="10900"/>
            </a:lvl1pPr>
            <a:lvl2pPr>
              <a:defRPr sz="9200"/>
            </a:lvl2pPr>
            <a:lvl3pPr>
              <a:defRPr sz="83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48844-630F-47E2-80B3-4A1681520809}" type="datetimeFigureOut">
              <a:rPr lang="en-US"/>
              <a:pPr>
                <a:defRPr/>
              </a:pPr>
              <a:t>4/1/2022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A6E83-07DE-4DFE-ADFD-3490D0B7ADE3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723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54530-29F8-4B97-AE1E-6CD4C5E24C45}" type="datetimeFigureOut">
              <a:rPr lang="en-US"/>
              <a:pPr>
                <a:defRPr/>
              </a:pPr>
              <a:t>4/1/2022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15DD9-C6C9-4B41-8139-41A1981CB8FC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882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D54C2-426B-4CDB-84C7-E8A777DF3ED4}" type="datetimeFigureOut">
              <a:rPr lang="en-US"/>
              <a:pPr>
                <a:defRPr/>
              </a:pPr>
              <a:t>4/1/2022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164EB-8B98-4B15-89C5-9585B3529E6B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901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006" y="1704418"/>
            <a:ext cx="9961904" cy="7253668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8634" y="1704422"/>
            <a:ext cx="16927349" cy="36535892"/>
          </a:xfrm>
        </p:spPr>
        <p:txBody>
          <a:bodyPr/>
          <a:lstStyle>
            <a:lvl1pPr>
              <a:defRPr sz="14800"/>
            </a:lvl1pPr>
            <a:lvl2pPr>
              <a:defRPr sz="12600"/>
            </a:lvl2pPr>
            <a:lvl3pPr>
              <a:defRPr sz="109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006" y="8958088"/>
            <a:ext cx="9961904" cy="29282224"/>
          </a:xfrm>
        </p:spPr>
        <p:txBody>
          <a:bodyPr/>
          <a:lstStyle>
            <a:lvl1pPr marL="0" indent="0">
              <a:buNone/>
              <a:defRPr sz="6500"/>
            </a:lvl1pPr>
            <a:lvl2pPr marL="2087577" indent="0">
              <a:buNone/>
              <a:defRPr sz="5700"/>
            </a:lvl2pPr>
            <a:lvl3pPr marL="4175149" indent="0">
              <a:buNone/>
              <a:defRPr sz="4800"/>
            </a:lvl3pPr>
            <a:lvl4pPr marL="6262726" indent="0">
              <a:buNone/>
              <a:defRPr sz="4400"/>
            </a:lvl4pPr>
            <a:lvl5pPr marL="8350299" indent="0">
              <a:buNone/>
              <a:defRPr sz="4400"/>
            </a:lvl5pPr>
            <a:lvl6pPr marL="10437876" indent="0">
              <a:buNone/>
              <a:defRPr sz="4400"/>
            </a:lvl6pPr>
            <a:lvl7pPr marL="12525448" indent="0">
              <a:buNone/>
              <a:defRPr sz="4400"/>
            </a:lvl7pPr>
            <a:lvl8pPr marL="14613025" indent="0">
              <a:buNone/>
              <a:defRPr sz="4400"/>
            </a:lvl8pPr>
            <a:lvl9pPr marL="16700602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FC6C5-2038-4F14-81F4-4FD8A32602F8}" type="datetimeFigureOut">
              <a:rPr lang="en-US"/>
              <a:pPr>
                <a:defRPr/>
              </a:pPr>
              <a:t>4/1/2022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9BCE7-B522-4FFD-A715-09AB3C305AD0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305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5087" y="29965972"/>
            <a:ext cx="18167985" cy="3537654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5087" y="3825019"/>
            <a:ext cx="18167985" cy="25685115"/>
          </a:xfrm>
        </p:spPr>
        <p:txBody>
          <a:bodyPr rtlCol="0">
            <a:normAutofit/>
          </a:bodyPr>
          <a:lstStyle>
            <a:lvl1pPr marL="0" indent="0">
              <a:buNone/>
              <a:defRPr sz="14800"/>
            </a:lvl1pPr>
            <a:lvl2pPr marL="2087577" indent="0">
              <a:buNone/>
              <a:defRPr sz="12600"/>
            </a:lvl2pPr>
            <a:lvl3pPr marL="4175149" indent="0">
              <a:buNone/>
              <a:defRPr sz="10900"/>
            </a:lvl3pPr>
            <a:lvl4pPr marL="6262726" indent="0">
              <a:buNone/>
              <a:defRPr sz="9200"/>
            </a:lvl4pPr>
            <a:lvl5pPr marL="8350299" indent="0">
              <a:buNone/>
              <a:defRPr sz="9200"/>
            </a:lvl5pPr>
            <a:lvl6pPr marL="10437876" indent="0">
              <a:buNone/>
              <a:defRPr sz="9200"/>
            </a:lvl6pPr>
            <a:lvl7pPr marL="12525448" indent="0">
              <a:buNone/>
              <a:defRPr sz="9200"/>
            </a:lvl7pPr>
            <a:lvl8pPr marL="14613025" indent="0">
              <a:buNone/>
              <a:defRPr sz="9200"/>
            </a:lvl8pPr>
            <a:lvl9pPr marL="16700602" indent="0">
              <a:buNone/>
              <a:defRPr sz="92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5087" y="33503626"/>
            <a:ext cx="18167985" cy="5024051"/>
          </a:xfrm>
        </p:spPr>
        <p:txBody>
          <a:bodyPr/>
          <a:lstStyle>
            <a:lvl1pPr marL="0" indent="0">
              <a:buNone/>
              <a:defRPr sz="6500"/>
            </a:lvl1pPr>
            <a:lvl2pPr marL="2087577" indent="0">
              <a:buNone/>
              <a:defRPr sz="5700"/>
            </a:lvl2pPr>
            <a:lvl3pPr marL="4175149" indent="0">
              <a:buNone/>
              <a:defRPr sz="4800"/>
            </a:lvl3pPr>
            <a:lvl4pPr marL="6262726" indent="0">
              <a:buNone/>
              <a:defRPr sz="4400"/>
            </a:lvl4pPr>
            <a:lvl5pPr marL="8350299" indent="0">
              <a:buNone/>
              <a:defRPr sz="4400"/>
            </a:lvl5pPr>
            <a:lvl6pPr marL="10437876" indent="0">
              <a:buNone/>
              <a:defRPr sz="4400"/>
            </a:lvl6pPr>
            <a:lvl7pPr marL="12525448" indent="0">
              <a:buNone/>
              <a:defRPr sz="4400"/>
            </a:lvl7pPr>
            <a:lvl8pPr marL="14613025" indent="0">
              <a:buNone/>
              <a:defRPr sz="4400"/>
            </a:lvl8pPr>
            <a:lvl9pPr marL="16700602" indent="0">
              <a:buNone/>
              <a:defRPr sz="4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87D11-BCC6-4008-9301-A54E6397A2FD}" type="datetimeFigureOut">
              <a:rPr lang="en-US"/>
              <a:pPr>
                <a:defRPr/>
              </a:pPr>
              <a:t>4/1/2022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62AEF-A34E-478D-A1D8-D43FA0128208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2683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14475" y="1714500"/>
            <a:ext cx="27251025" cy="713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516" tIns="208756" rIns="417516" bIns="2087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14475" y="9988550"/>
            <a:ext cx="27251025" cy="282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516" tIns="208756" rIns="417516" bIns="2087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4475" y="39676388"/>
            <a:ext cx="7064375" cy="2279650"/>
          </a:xfrm>
          <a:prstGeom prst="rect">
            <a:avLst/>
          </a:prstGeom>
        </p:spPr>
        <p:txBody>
          <a:bodyPr vert="horz" wrap="square" lIns="417516" tIns="208756" rIns="417516" bIns="208756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7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D03BC55-8363-45C3-AB17-29C8A56139F5}" type="datetimeFigureOut">
              <a:rPr lang="en-US"/>
              <a:pPr>
                <a:defRPr/>
              </a:pPr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5738" y="39676388"/>
            <a:ext cx="9588500" cy="2279650"/>
          </a:xfrm>
          <a:prstGeom prst="rect">
            <a:avLst/>
          </a:prstGeom>
        </p:spPr>
        <p:txBody>
          <a:bodyPr vert="horz" lIns="417516" tIns="208756" rIns="417516" bIns="208756" rtlCol="0" anchor="ctr"/>
          <a:lstStyle>
            <a:lvl1pPr algn="ctr" defTabSz="4175149" eaLnBrk="1" fontAlgn="auto" hangingPunct="1">
              <a:spcBef>
                <a:spcPts val="0"/>
              </a:spcBef>
              <a:spcAft>
                <a:spcPts val="0"/>
              </a:spcAft>
              <a:defRPr sz="5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01125" y="39676388"/>
            <a:ext cx="7064375" cy="2279650"/>
          </a:xfrm>
          <a:prstGeom prst="rect">
            <a:avLst/>
          </a:prstGeom>
        </p:spPr>
        <p:txBody>
          <a:bodyPr vert="horz" wrap="square" lIns="417516" tIns="208756" rIns="417516" bIns="20875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7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C6A7D7D-ADB2-4F6E-B3EC-537570E06CBB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5125" rtl="0" eaLnBrk="0" fontAlgn="base" hangingPunct="0">
        <a:spcBef>
          <a:spcPct val="0"/>
        </a:spcBef>
        <a:spcAft>
          <a:spcPct val="0"/>
        </a:spcAft>
        <a:defRPr sz="201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defTabSz="4175125" rtl="0" eaLnBrk="0" fontAlgn="base" hangingPunct="0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6pPr>
      <a:lvl7pPr marL="9144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7pPr>
      <a:lvl8pPr marL="13716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8pPr>
      <a:lvl9pPr marL="1828800" algn="ctr" defTabSz="4175125" rtl="0" fontAlgn="base">
        <a:spcBef>
          <a:spcPct val="0"/>
        </a:spcBef>
        <a:spcAft>
          <a:spcPct val="0"/>
        </a:spcAft>
        <a:defRPr sz="20100">
          <a:solidFill>
            <a:schemeClr val="tx1"/>
          </a:solidFill>
          <a:latin typeface="Calibri" pitchFamily="34" charset="0"/>
        </a:defRPr>
      </a:lvl9pPr>
    </p:titleStyle>
    <p:bodyStyle>
      <a:lvl1pPr marL="1565275" indent="-1565275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3390900" indent="-130333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5218113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7305675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9393238" indent="-1042988" algn="l" defTabSz="41751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9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1481664" indent="-1043788" algn="l" defTabSz="417514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9237" indent="-1043788" algn="l" defTabSz="417514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6813" indent="-1043788" algn="l" defTabSz="417514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4386" indent="-1043788" algn="l" defTabSz="4175149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577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2pPr>
      <a:lvl3pPr marL="4175149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3pPr>
      <a:lvl4pPr marL="6262726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4pPr>
      <a:lvl5pPr marL="8350299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7876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5448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3025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0602" algn="l" defTabSz="4175149" rtl="0" eaLnBrk="1" latinLnBrk="0" hangingPunct="1">
        <a:defRPr sz="8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13" Type="http://schemas.openxmlformats.org/officeDocument/2006/relationships/diagramData" Target="../diagrams/data2.xml"/><Relationship Id="rId18" Type="http://schemas.openxmlformats.org/officeDocument/2006/relationships/image" Target="../media/image7.png"/><Relationship Id="rId3" Type="http://schemas.openxmlformats.org/officeDocument/2006/relationships/image" Target="../media/image1.png"/><Relationship Id="rId21" Type="http://schemas.openxmlformats.org/officeDocument/2006/relationships/image" Target="../media/image10.jpg"/><Relationship Id="rId7" Type="http://schemas.openxmlformats.org/officeDocument/2006/relationships/image" Target="../media/image5.png"/><Relationship Id="rId12" Type="http://schemas.microsoft.com/office/2007/relationships/diagramDrawing" Target="../diagrams/drawing1.xml"/><Relationship Id="rId1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2.xml"/><Relationship Id="rId20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diagramColors" Target="../diagrams/colors1.xml"/><Relationship Id="rId5" Type="http://schemas.openxmlformats.org/officeDocument/2006/relationships/image" Target="../media/image3.png"/><Relationship Id="rId1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1.xml"/><Relationship Id="rId19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diagramLayout" Target="../diagrams/layout1.xml"/><Relationship Id="rId1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41049575"/>
            <a:ext cx="30279975" cy="17145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12" tIns="45708" rIns="91412" bIns="45708" anchor="ctr"/>
          <a:lstStyle/>
          <a:p>
            <a:pPr algn="ctr" defTabSz="417514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36021A6A-C3F1-4759-8F00-218D348271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9310" y="41047012"/>
            <a:ext cx="2666356" cy="185485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30279975" cy="35448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1412" tIns="45708" rIns="91412" bIns="45708"/>
          <a:lstStyle/>
          <a:p>
            <a:pPr algn="ctr" defTabSz="4175149" eaLnBrk="1" fontAlgn="auto" hangingPunct="1">
              <a:spcBef>
                <a:spcPts val="0"/>
              </a:spcBef>
              <a:spcAft>
                <a:spcPts val="0"/>
              </a:spcAft>
              <a:tabLst>
                <a:tab pos="29603700" algn="r"/>
              </a:tabLst>
              <a:defRPr/>
            </a:pPr>
            <a:r>
              <a:rPr lang="en-US" sz="4800" dirty="0">
                <a:solidFill>
                  <a:schemeClr val="tx1"/>
                </a:solidFill>
              </a:rPr>
              <a:t>	</a:t>
            </a:r>
            <a:r>
              <a:rPr lang="en-US" sz="4800" b="1" dirty="0"/>
              <a:t>13</a:t>
            </a:r>
            <a:r>
              <a:rPr lang="en-US" sz="4800" b="1" baseline="30000" dirty="0"/>
              <a:t>th</a:t>
            </a:r>
            <a:r>
              <a:rPr lang="en-US" sz="4800" b="1" dirty="0"/>
              <a:t> Advanced Doctoral Conference on Computing, Electrical and Industrial Systems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 defTabSz="4175149" eaLnBrk="1" fontAlgn="auto" hangingPunct="1">
              <a:spcBef>
                <a:spcPts val="600"/>
              </a:spcBef>
              <a:spcAft>
                <a:spcPts val="0"/>
              </a:spcAft>
              <a:tabLst>
                <a:tab pos="29603700" algn="r"/>
              </a:tabLst>
              <a:defRPr/>
            </a:pPr>
            <a:r>
              <a:rPr lang="en-US" sz="4800" dirty="0">
                <a:solidFill>
                  <a:schemeClr val="tx1"/>
                </a:solidFill>
              </a:rPr>
              <a:t>	29</a:t>
            </a:r>
            <a:r>
              <a:rPr lang="en-US" altLang="zh-CN" sz="4800" dirty="0">
                <a:solidFill>
                  <a:schemeClr val="tx1"/>
                </a:solidFill>
              </a:rPr>
              <a:t>Jun </a:t>
            </a:r>
            <a:r>
              <a:rPr lang="en-US" sz="4800" dirty="0">
                <a:solidFill>
                  <a:schemeClr val="tx1"/>
                </a:solidFill>
              </a:rPr>
              <a:t>- 01 Jul, 2022 | Caparica, Lisbon – Portugal</a:t>
            </a:r>
          </a:p>
          <a:p>
            <a:pPr algn="ctr" defTabSz="4175149" eaLnBrk="1" fontAlgn="auto" hangingPunct="1">
              <a:spcBef>
                <a:spcPts val="600"/>
              </a:spcBef>
              <a:spcAft>
                <a:spcPts val="0"/>
              </a:spcAft>
              <a:tabLst>
                <a:tab pos="29603700" algn="r"/>
              </a:tabLst>
              <a:defRPr/>
            </a:pPr>
            <a:endParaRPr lang="en-US" sz="4800" u="sng" dirty="0">
              <a:solidFill>
                <a:schemeClr val="tx1"/>
              </a:solidFill>
            </a:endParaRPr>
          </a:p>
          <a:p>
            <a:pPr algn="r" defTabSz="4175149" eaLnBrk="1" fontAlgn="auto" hangingPunct="1">
              <a:spcBef>
                <a:spcPts val="600"/>
              </a:spcBef>
              <a:spcAft>
                <a:spcPts val="0"/>
              </a:spcAft>
              <a:tabLst>
                <a:tab pos="29603700" algn="r"/>
              </a:tabLst>
              <a:defRPr/>
            </a:pPr>
            <a:r>
              <a:rPr lang="en-US" sz="6600" b="1" i="1" dirty="0">
                <a:solidFill>
                  <a:srgbClr val="00518E"/>
                </a:solidFill>
              </a:rPr>
              <a:t>Technological Innovation For Digitalization And Virtualization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939088" y="17463"/>
            <a:ext cx="22340887" cy="34750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pt-PT"/>
          </a:p>
        </p:txBody>
      </p:sp>
      <p:pic>
        <p:nvPicPr>
          <p:cNvPr id="4108" name="Picture 22" descr="http://www.glonet-fines.eu/_/rsrc/1324136511710/5-affiliation/Socolne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84921" y="41086234"/>
            <a:ext cx="3887787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24" descr="http://www.easyconferences.eu/tcs2014/images/logoIFIP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4818" y="41140063"/>
            <a:ext cx="3744912" cy="162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2380" y="41431515"/>
            <a:ext cx="305117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upo 5"/>
          <p:cNvGrpSpPr/>
          <p:nvPr/>
        </p:nvGrpSpPr>
        <p:grpSpPr>
          <a:xfrm>
            <a:off x="2054986" y="5171138"/>
            <a:ext cx="27198569" cy="32466248"/>
            <a:chOff x="2054986" y="5171138"/>
            <a:chExt cx="27198569" cy="32466248"/>
          </a:xfrm>
        </p:grpSpPr>
        <p:pic>
          <p:nvPicPr>
            <p:cNvPr id="4104" name="Imagem 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07" t="168179" r="35104" b="-93448"/>
            <a:stretch>
              <a:fillRect/>
            </a:stretch>
          </p:blipFill>
          <p:spPr bwMode="auto">
            <a:xfrm>
              <a:off x="13510958" y="11193251"/>
              <a:ext cx="4251786" cy="788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aphicFrame>
          <p:nvGraphicFramePr>
            <p:cNvPr id="31" name="Diagram 30"/>
            <p:cNvGraphicFramePr/>
            <p:nvPr>
              <p:extLst>
                <p:ext uri="{D42A27DB-BD31-4B8C-83A1-F6EECF244321}">
                  <p14:modId xmlns:p14="http://schemas.microsoft.com/office/powerpoint/2010/main" val="1051661483"/>
                </p:ext>
              </p:extLst>
            </p:nvPr>
          </p:nvGraphicFramePr>
          <p:xfrm>
            <a:off x="2054986" y="5171138"/>
            <a:ext cx="26143960" cy="3246624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  <p:sp>
          <p:nvSpPr>
            <p:cNvPr id="21" name="Oval 20"/>
            <p:cNvSpPr/>
            <p:nvPr/>
          </p:nvSpPr>
          <p:spPr>
            <a:xfrm>
              <a:off x="18390089" y="30784194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10572950" y="32581021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15153009" y="34770116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4472818" y="17045953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9545492" y="6472942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Oval 26"/>
            <p:cNvSpPr/>
            <p:nvPr/>
          </p:nvSpPr>
          <p:spPr>
            <a:xfrm>
              <a:off x="18040571" y="7205003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Oval 27"/>
            <p:cNvSpPr/>
            <p:nvPr/>
          </p:nvSpPr>
          <p:spPr>
            <a:xfrm>
              <a:off x="25559045" y="19213986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Oval 28"/>
            <p:cNvSpPr/>
            <p:nvPr/>
          </p:nvSpPr>
          <p:spPr>
            <a:xfrm>
              <a:off x="21779730" y="13431966"/>
              <a:ext cx="1027458" cy="1026819"/>
            </a:xfrm>
            <a:prstGeom prst="ellipse">
              <a:avLst/>
            </a:prstGeom>
            <a:solidFill>
              <a:srgbClr val="00518E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" name="CaixaDeTexto 2"/>
            <p:cNvSpPr txBox="1"/>
            <p:nvPr/>
          </p:nvSpPr>
          <p:spPr>
            <a:xfrm>
              <a:off x="18092315" y="34359312"/>
              <a:ext cx="1116124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400" b="1" i="1" dirty="0">
                  <a:solidFill>
                    <a:srgbClr val="C00000"/>
                  </a:solidFill>
                </a:rPr>
                <a:t>Please, delete this background (bobbles) when preparing your poster</a:t>
              </a:r>
            </a:p>
          </p:txBody>
        </p:sp>
      </p:grpSp>
      <p:graphicFrame>
        <p:nvGraphicFramePr>
          <p:cNvPr id="2" name="Diagram 1"/>
          <p:cNvGraphicFramePr/>
          <p:nvPr/>
        </p:nvGraphicFramePr>
        <p:xfrm>
          <a:off x="2147483647" y="2147483647"/>
          <a:ext cx="0" cy="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pic>
        <p:nvPicPr>
          <p:cNvPr id="7" name="Imagem 6">
            <a:extLst>
              <a:ext uri="{FF2B5EF4-FFF2-40B4-BE49-F238E27FC236}">
                <a16:creationId xmlns:a16="http://schemas.microsoft.com/office/drawing/2014/main" id="{93155FA6-A2B6-4613-82C0-110E933696E8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29" b="18148"/>
          <a:stretch/>
        </p:blipFill>
        <p:spPr>
          <a:xfrm>
            <a:off x="8054209" y="41137599"/>
            <a:ext cx="5400000" cy="1512168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1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44" y="41300487"/>
            <a:ext cx="3108815" cy="1349280"/>
          </a:xfrm>
          <a:prstGeom prst="rect">
            <a:avLst/>
          </a:prstGeom>
        </p:spPr>
      </p:pic>
      <p:pic>
        <p:nvPicPr>
          <p:cNvPr id="30" name="Imagem 29" descr="Uma imagem com texto, ClipArt&#10;&#10;Descrição gerada automaticamente">
            <a:extLst>
              <a:ext uri="{FF2B5EF4-FFF2-40B4-BE49-F238E27FC236}">
                <a16:creationId xmlns:a16="http://schemas.microsoft.com/office/drawing/2014/main" id="{213BF758-9A7C-423C-96F4-696BCBE4E824}"/>
              </a:ext>
            </a:extLst>
          </p:cNvPr>
          <p:cNvPicPr>
            <a:picLocks noChangeAspect="1"/>
          </p:cNvPicPr>
          <p:nvPr/>
        </p:nvPicPr>
        <p:blipFill>
          <a:blip r:embed="rId20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17" y="269767"/>
            <a:ext cx="6627424" cy="2779376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D3EC3269-9B80-4FD1-8BF1-A2A873F8865C}"/>
              </a:ext>
            </a:extLst>
          </p:cNvPr>
          <p:cNvPicPr>
            <a:picLocks noChangeAspect="1"/>
          </p:cNvPicPr>
          <p:nvPr/>
        </p:nvPicPr>
        <p:blipFill rotWithShape="1">
          <a:blip r:embed="rId2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03" t="29116" r="10695" b="20011"/>
          <a:stretch/>
        </p:blipFill>
        <p:spPr>
          <a:xfrm>
            <a:off x="4376244" y="41137599"/>
            <a:ext cx="3483432" cy="15900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4169</TotalTime>
  <Words>97</Words>
  <Application>Microsoft Office PowerPoint</Application>
  <PresentationFormat>Personalizados</PresentationFormat>
  <Paragraphs>11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Apresentação do PowerPoint</vt:lpstr>
    </vt:vector>
  </TitlesOfParts>
  <Company>UNINOVA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Filipa Ferrada</dc:creator>
  <cp:lastModifiedBy>Shuai Liu</cp:lastModifiedBy>
  <cp:revision>138</cp:revision>
  <dcterms:created xsi:type="dcterms:W3CDTF">2010-10-18T03:52:19Z</dcterms:created>
  <dcterms:modified xsi:type="dcterms:W3CDTF">2022-04-01T14:39:49Z</dcterms:modified>
</cp:coreProperties>
</file>